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4" r:id="rId2"/>
    <p:sldId id="275" r:id="rId3"/>
    <p:sldId id="279" r:id="rId4"/>
    <p:sldId id="276" r:id="rId5"/>
    <p:sldId id="303" r:id="rId6"/>
    <p:sldId id="277" r:id="rId7"/>
    <p:sldId id="296" r:id="rId8"/>
    <p:sldId id="297" r:id="rId9"/>
    <p:sldId id="298" r:id="rId10"/>
    <p:sldId id="299" r:id="rId11"/>
    <p:sldId id="300" r:id="rId12"/>
    <p:sldId id="301" r:id="rId13"/>
    <p:sldId id="286" r:id="rId14"/>
    <p:sldId id="293" r:id="rId15"/>
    <p:sldId id="302" r:id="rId16"/>
    <p:sldId id="280" r:id="rId17"/>
    <p:sldId id="278" r:id="rId18"/>
    <p:sldId id="304" r:id="rId19"/>
    <p:sldId id="287" r:id="rId20"/>
  </p:sldIdLst>
  <p:sldSz cx="12192000" cy="6858000"/>
  <p:notesSz cx="6858000" cy="9144000"/>
  <p:embeddedFontLst>
    <p:embeddedFont>
      <p:font typeface="Anton" pitchFamily="2" charset="0"/>
      <p:regular r:id="rId22"/>
    </p:embeddedFont>
    <p:embeddedFont>
      <p:font typeface="Epilogue Light" pitchFamily="2" charset="0"/>
      <p:regular r:id="rId23"/>
      <p:italic r:id="rId24"/>
    </p:embeddedFont>
    <p:embeddedFont>
      <p:font typeface="Fraunces 9pt" pitchFamily="2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DDADD"/>
    <a:srgbClr val="00674B"/>
    <a:srgbClr val="F62E2E"/>
    <a:srgbClr val="201E1E"/>
    <a:srgbClr val="171717"/>
    <a:srgbClr val="ECF5F5"/>
    <a:srgbClr val="FAFCFC"/>
    <a:srgbClr val="CBCBCB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404" autoAdjust="0"/>
  </p:normalViewPr>
  <p:slideViewPr>
    <p:cSldViewPr snapToGrid="0" showGuides="1">
      <p:cViewPr varScale="1">
        <p:scale>
          <a:sx n="68" d="100"/>
          <a:sy n="68" d="100"/>
        </p:scale>
        <p:origin x="296" y="32"/>
      </p:cViewPr>
      <p:guideLst>
        <p:guide pos="3840"/>
        <p:guide pos="438"/>
        <p:guide pos="7242"/>
        <p:guide orient="horz" pos="30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5T07:06:00.1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5T07:06:00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11,'0'-4,"0"-2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5T07:06:00.9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11,'0'-4,"0"-2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0C932-CF59-43AD-A8FF-638D4D0969FB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1B9AA-B599-4478-9A2E-07F8376297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2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80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63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5764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84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740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1B9AA-B599-4478-9A2E-07F8376297A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87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6C9A72-9C9E-DB05-C52B-BD7C093494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03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A18D293-981D-3E54-833F-8B8F458C9E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3103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C131CCC-A1AF-3D4B-A4E4-B271EFC894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10770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906D4E2-C0C8-DFD8-97F8-E4B867B8D2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0770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34D587A-462F-646C-4680-4926BB5D20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10770" y="1514102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F780CCB-A4C9-F7AF-4894-F7191643D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8438" y="5213594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07226FD-D3BD-CF7E-5C85-322DD9925A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28438" y="3363848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9CF8FA6-9596-80EA-C0EA-92F44F8D9E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8438" y="1514102"/>
            <a:ext cx="811420" cy="811420"/>
          </a:xfrm>
          <a:custGeom>
            <a:avLst/>
            <a:gdLst>
              <a:gd name="connsiteX0" fmla="*/ 0 w 811420"/>
              <a:gd name="connsiteY0" fmla="*/ 0 h 811420"/>
              <a:gd name="connsiteX1" fmla="*/ 811420 w 811420"/>
              <a:gd name="connsiteY1" fmla="*/ 0 h 811420"/>
              <a:gd name="connsiteX2" fmla="*/ 811420 w 811420"/>
              <a:gd name="connsiteY2" fmla="*/ 811420 h 811420"/>
              <a:gd name="connsiteX3" fmla="*/ 0 w 811420"/>
              <a:gd name="connsiteY3" fmla="*/ 811420 h 811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1420" h="811420">
                <a:moveTo>
                  <a:pt x="0" y="0"/>
                </a:moveTo>
                <a:lnTo>
                  <a:pt x="811420" y="0"/>
                </a:lnTo>
                <a:lnTo>
                  <a:pt x="811420" y="811420"/>
                </a:lnTo>
                <a:lnTo>
                  <a:pt x="0" y="811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10/01/2024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5771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F4F0571-0085-A87F-9B75-B0111D58B8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3102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11C0760-E061-E06D-D48E-99EDCD1D27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2127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4FE42E-8B27-4A62-8F1D-D6292981FB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76" y="2418421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08594C1-1DD2-FBD4-4D38-1AE8368946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3102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3AF56C5-F000-A08C-97C7-F6C1F2B441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2127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DB71C30-D7D5-B515-6882-F143CFA77C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6076" y="4573732"/>
            <a:ext cx="2921647" cy="1369868"/>
          </a:xfrm>
          <a:custGeom>
            <a:avLst/>
            <a:gdLst>
              <a:gd name="connsiteX0" fmla="*/ 0 w 2921647"/>
              <a:gd name="connsiteY0" fmla="*/ 0 h 1369868"/>
              <a:gd name="connsiteX1" fmla="*/ 2921647 w 2921647"/>
              <a:gd name="connsiteY1" fmla="*/ 0 h 1369868"/>
              <a:gd name="connsiteX2" fmla="*/ 2921647 w 2921647"/>
              <a:gd name="connsiteY2" fmla="*/ 1369868 h 1369868"/>
              <a:gd name="connsiteX3" fmla="*/ 0 w 2921647"/>
              <a:gd name="connsiteY3" fmla="*/ 1369868 h 13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1647" h="1369868">
                <a:moveTo>
                  <a:pt x="0" y="0"/>
                </a:moveTo>
                <a:lnTo>
                  <a:pt x="2921647" y="0"/>
                </a:lnTo>
                <a:lnTo>
                  <a:pt x="2921647" y="1369868"/>
                </a:lnTo>
                <a:lnTo>
                  <a:pt x="0" y="1369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10-01-2024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47.svg"/><Relationship Id="rId26" Type="http://schemas.openxmlformats.org/officeDocument/2006/relationships/image" Target="../media/image18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40.png"/><Relationship Id="rId12" Type="http://schemas.openxmlformats.org/officeDocument/2006/relationships/image" Target="../media/image37.svg"/><Relationship Id="rId17" Type="http://schemas.openxmlformats.org/officeDocument/2006/relationships/image" Target="../media/image46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20" Type="http://schemas.openxmlformats.org/officeDocument/2006/relationships/image" Target="../media/image49.sv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8.png"/><Relationship Id="rId15" Type="http://schemas.microsoft.com/office/2017/06/relationships/model3d" Target="../media/model3d1.glb"/><Relationship Id="rId23" Type="http://schemas.openxmlformats.org/officeDocument/2006/relationships/image" Target="../media/image53.png"/><Relationship Id="rId28" Type="http://schemas.openxmlformats.org/officeDocument/2006/relationships/image" Target="../media/image60.png"/><Relationship Id="rId10" Type="http://schemas.openxmlformats.org/officeDocument/2006/relationships/image" Target="../media/image43.svg"/><Relationship Id="rId19" Type="http://schemas.openxmlformats.org/officeDocument/2006/relationships/image" Target="../media/image48.png"/><Relationship Id="rId31" Type="http://schemas.openxmlformats.org/officeDocument/2006/relationships/image" Target="../media/image63.svg"/><Relationship Id="rId4" Type="http://schemas.openxmlformats.org/officeDocument/2006/relationships/image" Target="../media/image35.svg"/><Relationship Id="rId9" Type="http://schemas.openxmlformats.org/officeDocument/2006/relationships/image" Target="../media/image42.png"/><Relationship Id="rId14" Type="http://schemas.openxmlformats.org/officeDocument/2006/relationships/image" Target="../media/image45.svg"/><Relationship Id="rId22" Type="http://schemas.openxmlformats.org/officeDocument/2006/relationships/image" Target="../media/image51.svg"/><Relationship Id="rId27" Type="http://schemas.openxmlformats.org/officeDocument/2006/relationships/image" Target="../media/image19.svg"/><Relationship Id="rId30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7.svg"/><Relationship Id="rId18" Type="http://schemas.openxmlformats.org/officeDocument/2006/relationships/image" Target="../media/image46.png"/><Relationship Id="rId26" Type="http://schemas.openxmlformats.org/officeDocument/2006/relationships/image" Target="../media/image580.png"/><Relationship Id="rId3" Type="http://schemas.openxmlformats.org/officeDocument/2006/relationships/image" Target="../media/image64.jpeg"/><Relationship Id="rId21" Type="http://schemas.openxmlformats.org/officeDocument/2006/relationships/image" Target="../media/image49.svg"/><Relationship Id="rId7" Type="http://schemas.openxmlformats.org/officeDocument/2006/relationships/image" Target="../media/image39.svg"/><Relationship Id="rId12" Type="http://schemas.openxmlformats.org/officeDocument/2006/relationships/image" Target="../media/image36.png"/><Relationship Id="rId17" Type="http://schemas.openxmlformats.org/officeDocument/2006/relationships/image" Target="../media/image65.png"/><Relationship Id="rId25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6" Type="http://schemas.microsoft.com/office/2017/06/relationships/model3d" Target="../media/model3d1.glb"/><Relationship Id="rId20" Type="http://schemas.openxmlformats.org/officeDocument/2006/relationships/image" Target="../media/image48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58.pn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51.svg"/><Relationship Id="rId28" Type="http://schemas.openxmlformats.org/officeDocument/2006/relationships/image" Target="../media/image590.pn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4" Type="http://schemas.openxmlformats.org/officeDocument/2006/relationships/image" Target="../media/image34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50.png"/><Relationship Id="rId27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7.svg"/><Relationship Id="rId18" Type="http://schemas.openxmlformats.org/officeDocument/2006/relationships/image" Target="../media/image46.png"/><Relationship Id="rId26" Type="http://schemas.openxmlformats.org/officeDocument/2006/relationships/image" Target="../media/image59.png"/><Relationship Id="rId3" Type="http://schemas.openxmlformats.org/officeDocument/2006/relationships/image" Target="../media/image66.jpeg"/><Relationship Id="rId21" Type="http://schemas.openxmlformats.org/officeDocument/2006/relationships/image" Target="../media/image49.svg"/><Relationship Id="rId7" Type="http://schemas.openxmlformats.org/officeDocument/2006/relationships/image" Target="../media/image39.svg"/><Relationship Id="rId12" Type="http://schemas.openxmlformats.org/officeDocument/2006/relationships/image" Target="../media/image36.png"/><Relationship Id="rId17" Type="http://schemas.openxmlformats.org/officeDocument/2006/relationships/image" Target="../media/image67.png"/><Relationship Id="rId25" Type="http://schemas.openxmlformats.org/officeDocument/2006/relationships/image" Target="../media/image620.png"/><Relationship Id="rId2" Type="http://schemas.openxmlformats.org/officeDocument/2006/relationships/notesSlide" Target="../notesSlides/notesSlide6.xml"/><Relationship Id="rId16" Type="http://schemas.microsoft.com/office/2017/06/relationships/model3d" Target="../media/model3d1.glb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customXml" Target="../ink/ink3.xml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51.svg"/><Relationship Id="rId10" Type="http://schemas.openxmlformats.org/officeDocument/2006/relationships/image" Target="../media/image42.png"/><Relationship Id="rId19" Type="http://schemas.openxmlformats.org/officeDocument/2006/relationships/image" Target="../media/image47.svg"/><Relationship Id="rId4" Type="http://schemas.openxmlformats.org/officeDocument/2006/relationships/image" Target="../media/image34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microsoft.com/office/2007/relationships/hdphoto" Target="../media/hdphoto1.wdp"/><Relationship Id="rId7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microsoft.com/office/2017/06/relationships/model3d" Target="../media/model3d1.glb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48.png"/><Relationship Id="rId26" Type="http://schemas.openxmlformats.org/officeDocument/2006/relationships/image" Target="../media/image31.svg"/><Relationship Id="rId3" Type="http://schemas.openxmlformats.org/officeDocument/2006/relationships/image" Target="../media/image35.svg"/><Relationship Id="rId21" Type="http://schemas.openxmlformats.org/officeDocument/2006/relationships/image" Target="../media/image51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7.svg"/><Relationship Id="rId25" Type="http://schemas.openxmlformats.org/officeDocument/2006/relationships/image" Target="../media/image30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29.svg"/><Relationship Id="rId5" Type="http://schemas.openxmlformats.org/officeDocument/2006/relationships/image" Target="../media/image37.svg"/><Relationship Id="rId15" Type="http://schemas.openxmlformats.org/officeDocument/2006/relationships/image" Target="../media/image26.png"/><Relationship Id="rId23" Type="http://schemas.openxmlformats.org/officeDocument/2006/relationships/image" Target="../media/image28.png"/><Relationship Id="rId28" Type="http://schemas.openxmlformats.org/officeDocument/2006/relationships/image" Target="../media/image33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microsoft.com/office/2017/06/relationships/model3d" Target="../media/model3d1.glb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47.svg"/><Relationship Id="rId26" Type="http://schemas.openxmlformats.org/officeDocument/2006/relationships/image" Target="../media/image54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40.png"/><Relationship Id="rId12" Type="http://schemas.openxmlformats.org/officeDocument/2006/relationships/image" Target="../media/image37.sv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49.sv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24" Type="http://schemas.openxmlformats.org/officeDocument/2006/relationships/image" Target="../media/image53.png"/><Relationship Id="rId5" Type="http://schemas.openxmlformats.org/officeDocument/2006/relationships/image" Target="../media/image38.png"/><Relationship Id="rId15" Type="http://schemas.microsoft.com/office/2017/06/relationships/model3d" Target="../media/model3d1.glb"/><Relationship Id="rId23" Type="http://schemas.openxmlformats.org/officeDocument/2006/relationships/image" Target="../media/image27.png"/><Relationship Id="rId28" Type="http://schemas.openxmlformats.org/officeDocument/2006/relationships/image" Target="../media/image56.png"/><Relationship Id="rId10" Type="http://schemas.openxmlformats.org/officeDocument/2006/relationships/image" Target="../media/image43.svg"/><Relationship Id="rId19" Type="http://schemas.openxmlformats.org/officeDocument/2006/relationships/image" Target="../media/image48.png"/><Relationship Id="rId4" Type="http://schemas.openxmlformats.org/officeDocument/2006/relationships/image" Target="../media/image35.svg"/><Relationship Id="rId9" Type="http://schemas.openxmlformats.org/officeDocument/2006/relationships/image" Target="../media/image42.png"/><Relationship Id="rId14" Type="http://schemas.openxmlformats.org/officeDocument/2006/relationships/image" Target="../media/image45.svg"/><Relationship Id="rId22" Type="http://schemas.openxmlformats.org/officeDocument/2006/relationships/image" Target="../media/image51.svg"/><Relationship Id="rId27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47.svg"/><Relationship Id="rId26" Type="http://schemas.openxmlformats.org/officeDocument/2006/relationships/image" Target="../media/image54.png"/><Relationship Id="rId3" Type="http://schemas.openxmlformats.org/officeDocument/2006/relationships/image" Target="../media/image34.png"/><Relationship Id="rId21" Type="http://schemas.openxmlformats.org/officeDocument/2006/relationships/image" Target="../media/image50.png"/><Relationship Id="rId7" Type="http://schemas.openxmlformats.org/officeDocument/2006/relationships/image" Target="../media/image40.png"/><Relationship Id="rId12" Type="http://schemas.openxmlformats.org/officeDocument/2006/relationships/image" Target="../media/image37.sv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svg"/><Relationship Id="rId11" Type="http://schemas.openxmlformats.org/officeDocument/2006/relationships/image" Target="../media/image36.png"/><Relationship Id="rId24" Type="http://schemas.openxmlformats.org/officeDocument/2006/relationships/image" Target="../media/image58.png"/><Relationship Id="rId5" Type="http://schemas.openxmlformats.org/officeDocument/2006/relationships/image" Target="../media/image38.png"/><Relationship Id="rId15" Type="http://schemas.microsoft.com/office/2017/06/relationships/model3d" Target="../media/model3d1.glb"/><Relationship Id="rId23" Type="http://schemas.openxmlformats.org/officeDocument/2006/relationships/image" Target="../media/image53.png"/><Relationship Id="rId10" Type="http://schemas.openxmlformats.org/officeDocument/2006/relationships/image" Target="../media/image43.svg"/><Relationship Id="rId19" Type="http://schemas.openxmlformats.org/officeDocument/2006/relationships/image" Target="../media/image48.png"/><Relationship Id="rId4" Type="http://schemas.openxmlformats.org/officeDocument/2006/relationships/image" Target="../media/image35.svg"/><Relationship Id="rId9" Type="http://schemas.openxmlformats.org/officeDocument/2006/relationships/image" Target="../media/image42.png"/><Relationship Id="rId14" Type="http://schemas.openxmlformats.org/officeDocument/2006/relationships/image" Target="../media/image45.svg"/><Relationship Id="rId22" Type="http://schemas.openxmlformats.org/officeDocument/2006/relationships/image" Target="../media/image5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5">
            <a:extLst>
              <a:ext uri="{FF2B5EF4-FFF2-40B4-BE49-F238E27FC236}">
                <a16:creationId xmlns:a16="http://schemas.microsoft.com/office/drawing/2014/main" id="{4918B844-B092-6881-2EC1-CEDD8ACE0D81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chemeClr val="bg2">
              <a:lumMod val="90000"/>
              <a:alpha val="5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>
            <a:off x="3239753" y="1280975"/>
            <a:ext cx="55896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>
                <a:solidFill>
                  <a:schemeClr val="bg1"/>
                </a:solidFill>
                <a:latin typeface="Fraunces 9pt" pitchFamily="2" charset="0"/>
                <a:ea typeface="Inter" panose="02000503000000020004" pitchFamily="50" charset="0"/>
                <a:cs typeface="Inter" panose="02000503000000020004" pitchFamily="50" charset="0"/>
              </a:rPr>
              <a:t>Nike Sportswear</a:t>
            </a:r>
          </a:p>
          <a:p>
            <a:pPr algn="ctr"/>
            <a:r>
              <a:rPr lang="en-US" sz="4800" spc="300" dirty="0">
                <a:solidFill>
                  <a:schemeClr val="bg1"/>
                </a:solidFill>
                <a:latin typeface="Fraunces 9pt" pitchFamily="2" charset="0"/>
                <a:ea typeface="Inter" panose="02000503000000020004" pitchFamily="50" charset="0"/>
                <a:cs typeface="Inter" panose="02000503000000020004" pitchFamily="50" charset="0"/>
              </a:rPr>
              <a:t>Marketing</a:t>
            </a:r>
          </a:p>
          <a:p>
            <a:pPr algn="ctr"/>
            <a:r>
              <a:rPr lang="en-US" sz="4800" spc="300" dirty="0">
                <a:solidFill>
                  <a:schemeClr val="bg1"/>
                </a:solidFill>
                <a:latin typeface="Fraunces 9pt" pitchFamily="2" charset="0"/>
                <a:ea typeface="Inter" panose="02000503000000020004" pitchFamily="50" charset="0"/>
                <a:cs typeface="Inter" panose="02000503000000020004" pitchFamily="50" charset="0"/>
              </a:rPr>
              <a:t>Analysis</a:t>
            </a:r>
            <a:endParaRPr lang="en-GB" sz="4800" spc="300" dirty="0">
              <a:solidFill>
                <a:schemeClr val="bg1"/>
              </a:solidFill>
              <a:latin typeface="Fraunces 9pt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74493E-9A62-0723-92C7-4DE98F118E37}"/>
              </a:ext>
            </a:extLst>
          </p:cNvPr>
          <p:cNvGrpSpPr/>
          <p:nvPr/>
        </p:nvGrpSpPr>
        <p:grpSpPr>
          <a:xfrm>
            <a:off x="6162205" y="481410"/>
            <a:ext cx="5334470" cy="157063"/>
            <a:chOff x="6162205" y="481410"/>
            <a:chExt cx="5334470" cy="157063"/>
          </a:xfrm>
        </p:grpSpPr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349631BB-64F9-4EB4-4D68-BD089BF8F1E2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C3F497D7-49D3-5F13-B228-E953D7C6616F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A2E44D23-7B0C-CBD9-5CBF-597ECA2750AE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675DE14C-0FE8-8E1F-E8AD-FCBA99072BA9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BBB28F8E-A6A9-33A5-2FCB-136A6F5844E7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1840D57-D295-047F-1F0B-9F6BC935A4B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898A4F17-AED4-1BF9-4E25-F8473CFF51F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19CBD916-03D7-E316-B441-ECFF24DAAB14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B3AD99B1-3C4C-DCF5-862B-0FD19175CB81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D819A0-3348-BD0E-CABF-7F638BB9BF87}"/>
              </a:ext>
            </a:extLst>
          </p:cNvPr>
          <p:cNvGrpSpPr/>
          <p:nvPr/>
        </p:nvGrpSpPr>
        <p:grpSpPr>
          <a:xfrm>
            <a:off x="658813" y="481410"/>
            <a:ext cx="5334463" cy="157063"/>
            <a:chOff x="658813" y="481410"/>
            <a:chExt cx="5334463" cy="157063"/>
          </a:xfrm>
        </p:grpSpPr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D2B47C61-3058-BC31-E07C-1E7E5A5AF5B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Graphic 5">
              <a:extLst>
                <a:ext uri="{FF2B5EF4-FFF2-40B4-BE49-F238E27FC236}">
                  <a16:creationId xmlns:a16="http://schemas.microsoft.com/office/drawing/2014/main" id="{9E8B0DCD-9C1E-F516-6EB4-CF0E83D8F823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13005517-6C59-31ED-67CF-3565FA9FA00B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4D633E1B-27E3-C6E2-CDDE-E9DC3FA7695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BD0E48B5-E392-0EAF-ACDA-2D1729CBDA92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9D0237F-2487-949A-761B-DA3D5483963E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Graphic 5">
              <a:extLst>
                <a:ext uri="{FF2B5EF4-FFF2-40B4-BE49-F238E27FC236}">
                  <a16:creationId xmlns:a16="http://schemas.microsoft.com/office/drawing/2014/main" id="{D0C683B8-37AD-005C-EEEB-208BBA56A18C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CD6F148-D25E-60EA-67AB-607D88ECFDDD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2C778FE5-8B60-1AFA-DD8F-74AB429227EB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C1FC3A-4CBF-9C78-7C75-B58B63C41A66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AC145EFD-09DA-1962-FEF9-F57F6DE537F8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47C96501-3B6F-1AF1-9741-C9393153E596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B713A652-8FB7-AE14-1859-9D5ADFE948C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C95ACA4E-511D-EF64-05CA-A9AEA9734837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7C6C33AD-316D-D8FE-C98C-73299E353598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76B33689-0B99-5E76-D463-25F614909C23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DB3EB9E4-D5FF-5490-8444-7413A537F963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9DFD96DD-D1D1-5063-B077-D23A9EF1622D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452A4989-56F4-DABC-2EB8-307CA8BB7DB7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91665D73-1AF8-F7DE-C08A-784523C1B67A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34CE6ED-F2E4-E737-061A-1C03AEC0F3D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1090CC9-5677-207D-7477-8DDFE78DD37A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27696E30-353D-F1B1-442E-889A328FAE2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20229814-C4B4-1D1F-A00F-23ED7A112C48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D217E28A-7A9C-AA22-3025-5E286BC49DCD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EC4CB90D-6DBD-4AB4-A570-0B7D33609A51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95088056-AF92-CD4F-ED37-D5E19CDA7E9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Graphic 5">
              <a:extLst>
                <a:ext uri="{FF2B5EF4-FFF2-40B4-BE49-F238E27FC236}">
                  <a16:creationId xmlns:a16="http://schemas.microsoft.com/office/drawing/2014/main" id="{3D4545D8-B62B-8403-9965-E269D5FCE178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Athletic Shoe">
                <a:extLst>
                  <a:ext uri="{FF2B5EF4-FFF2-40B4-BE49-F238E27FC236}">
                    <a16:creationId xmlns:a16="http://schemas.microsoft.com/office/drawing/2014/main" id="{DDD15D7E-0232-21B6-3910-BD9F4E4767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9288844"/>
                  </p:ext>
                </p:extLst>
              </p:nvPr>
            </p:nvGraphicFramePr>
            <p:xfrm rot="1196158">
              <a:off x="432922" y="5349140"/>
              <a:ext cx="12549249" cy="7319586"/>
            </p:xfrm>
            <a:graphic>
              <a:graphicData uri="http://schemas.microsoft.com/office/drawing/2017/model3d">
                <am3d:model3d r:embed="rId3">
                  <am3d:spPr>
                    <a:xfrm rot="1196158">
                      <a:off x="0" y="0"/>
                      <a:ext cx="12549249" cy="731958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5116" ay="-743265" az="-106489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5154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Athletic Shoe">
                <a:extLst>
                  <a:ext uri="{FF2B5EF4-FFF2-40B4-BE49-F238E27FC236}">
                    <a16:creationId xmlns:a16="http://schemas.microsoft.com/office/drawing/2014/main" id="{DDD15D7E-0232-21B6-3910-BD9F4E4767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196158">
                <a:off x="432922" y="5349140"/>
                <a:ext cx="12549249" cy="73195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BDA64B3-6D4E-81F2-E9BD-5120AFB5A8FC}"/>
              </a:ext>
            </a:extLst>
          </p:cNvPr>
          <p:cNvSpPr txBox="1"/>
          <p:nvPr/>
        </p:nvSpPr>
        <p:spPr>
          <a:xfrm>
            <a:off x="9551912" y="4371176"/>
            <a:ext cx="194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unces 9pt" pitchFamily="2" charset="0"/>
              </a:rPr>
              <a:t>Archit Navadiya</a:t>
            </a:r>
          </a:p>
          <a:p>
            <a:pPr algn="r"/>
            <a:endParaRPr lang="en-IN" dirty="0">
              <a:solidFill>
                <a:schemeClr val="bg1"/>
              </a:solidFill>
              <a:latin typeface="Fraunces 9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576663">
            <a:off x="4450645" y="6365173"/>
            <a:ext cx="914400" cy="914400"/>
          </a:xfrm>
          <a:prstGeom prst="rect">
            <a:avLst/>
          </a:prstGeom>
        </p:spPr>
      </p:pic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16835">
            <a:off x="579101" y="2584257"/>
            <a:ext cx="914400" cy="914400"/>
          </a:xfrm>
          <a:prstGeom prst="rect">
            <a:avLst/>
          </a:prstGeom>
        </p:spPr>
      </p:pic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20533">
            <a:off x="44082" y="1413496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545535">
            <a:off x="11341716" y="5431726"/>
            <a:ext cx="587995" cy="587995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672716">
            <a:off x="11195326" y="2584257"/>
            <a:ext cx="914400" cy="914400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823966">
            <a:off x="7630980" y="93245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15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610665" y="482600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381310" y="891551"/>
            <a:ext cx="8644226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What is the Average Price Distribution for Different Categories and Departments?</a:t>
            </a:r>
            <a:endParaRPr lang="en-IN" sz="2000" dirty="0"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6921">
            <a:off x="7263687" y="3607634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512254">
            <a:off x="61031" y="5358967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327995">
            <a:off x="3475137" y="1607925"/>
            <a:ext cx="914400" cy="914400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B07D848-52A1-2F47-AF2A-1FCD7FCD8D4B}"/>
              </a:ext>
            </a:extLst>
          </p:cNvPr>
          <p:cNvGraphicFramePr>
            <a:graphicFrameLocks noGrp="1"/>
          </p:cNvGraphicFramePr>
          <p:nvPr/>
        </p:nvGraphicFramePr>
        <p:xfrm>
          <a:off x="7688476" y="7088216"/>
          <a:ext cx="4189017" cy="4253237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36488">
                <a:tc>
                  <a:txBody>
                    <a:bodyPr/>
                    <a:lstStyle/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B24D54AB-E116-0046-2D39-B59648399C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8916947" y="1728460"/>
            <a:ext cx="4255428" cy="4099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470DD-48B3-7371-0B54-6B25D63E7FE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1310" y="1753751"/>
            <a:ext cx="6793554" cy="4111708"/>
          </a:xfrm>
          <a:prstGeom prst="rect">
            <a:avLst/>
          </a:prstGeom>
        </p:spPr>
      </p:pic>
      <p:pic>
        <p:nvPicPr>
          <p:cNvPr id="25" name="Picture 24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3FA5CE5F-3FBF-F7ED-890C-8E676D10A95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48975">
            <a:off x="-6827308" y="-492395"/>
            <a:ext cx="6133510" cy="473852"/>
          </a:xfrm>
          <a:prstGeom prst="rect">
            <a:avLst/>
          </a:prstGeom>
        </p:spPr>
      </p:pic>
      <p:pic>
        <p:nvPicPr>
          <p:cNvPr id="49" name="Picture 48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12C590DE-8941-812A-64DF-0E8235BB92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48975">
            <a:off x="-6730517" y="-635535"/>
            <a:ext cx="6167743" cy="47649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2CEAE5-B0D7-1592-BDA8-246F5955DD65}"/>
              </a:ext>
            </a:extLst>
          </p:cNvPr>
          <p:cNvSpPr/>
          <p:nvPr/>
        </p:nvSpPr>
        <p:spPr>
          <a:xfrm>
            <a:off x="-4310323" y="1717543"/>
            <a:ext cx="3694972" cy="1660308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4EC63-DBC8-72E1-C66B-5EBA724BCB40}"/>
              </a:ext>
            </a:extLst>
          </p:cNvPr>
          <p:cNvSpPr txBox="1"/>
          <p:nvPr/>
        </p:nvSpPr>
        <p:spPr>
          <a:xfrm>
            <a:off x="-4192846" y="1798619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Most of the Nike products, around 97.8%, are categorized as non-bestsellers, with only a small 2.2% classified as bestsellers.</a:t>
            </a:r>
            <a:endParaRPr lang="en-IN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1F414A6-4FF9-B79D-1353-39B6023E8338}"/>
              </a:ext>
            </a:extLst>
          </p:cNvPr>
          <p:cNvSpPr/>
          <p:nvPr/>
        </p:nvSpPr>
        <p:spPr>
          <a:xfrm>
            <a:off x="-4310323" y="3643776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1AB7DB-3ECE-6966-F8C4-D6A626ED4AB0}"/>
              </a:ext>
            </a:extLst>
          </p:cNvPr>
          <p:cNvSpPr txBox="1"/>
          <p:nvPr/>
        </p:nvSpPr>
        <p:spPr>
          <a:xfrm>
            <a:off x="-4192846" y="3724852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Spotlight unique features of non-bestsellers in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Cross-promote non-bestsellers with popular products.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Refine non-bestsellers based on feedback for better appeal</a:t>
            </a:r>
            <a:endParaRPr lang="en-IN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147FAEF-F4C7-C581-FBB1-CF2C483335C6}"/>
              </a:ext>
            </a:extLst>
          </p:cNvPr>
          <p:cNvSpPr/>
          <p:nvPr/>
        </p:nvSpPr>
        <p:spPr>
          <a:xfrm>
            <a:off x="7411908" y="1475871"/>
            <a:ext cx="3694972" cy="1874345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773CF3A-D17F-13C5-CCDD-42A665FA1C39}"/>
              </a:ext>
            </a:extLst>
          </p:cNvPr>
          <p:cNvSpPr txBox="1"/>
          <p:nvPr/>
        </p:nvSpPr>
        <p:spPr>
          <a:xfrm>
            <a:off x="7529385" y="1556948"/>
            <a:ext cx="3340451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Shoes have the highest average price, led by Men’s average shoes price at $121.23, followed by Women's at $116.79, and Kids' at $51.16.</a:t>
            </a:r>
            <a:endParaRPr lang="en-IN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BC0141F-D8DE-0A8A-4306-AA10536337CB}"/>
              </a:ext>
            </a:extLst>
          </p:cNvPr>
          <p:cNvSpPr/>
          <p:nvPr/>
        </p:nvSpPr>
        <p:spPr>
          <a:xfrm>
            <a:off x="7411908" y="3586937"/>
            <a:ext cx="3694972" cy="2468502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EAB162-87DF-CA1F-4D16-220A9F91E553}"/>
              </a:ext>
            </a:extLst>
          </p:cNvPr>
          <p:cNvSpPr txBox="1"/>
          <p:nvPr/>
        </p:nvSpPr>
        <p:spPr>
          <a:xfrm>
            <a:off x="7529385" y="3668013"/>
            <a:ext cx="3340451" cy="23083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Highlight unique features of other categories in targeted ads.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Offer personalized recommendations for diverse category purchases.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Create themed bundles across categories for cross-promotion.</a:t>
            </a:r>
            <a:endParaRPr lang="en-IN" dirty="0"/>
          </a:p>
        </p:txBody>
      </p:sp>
      <p:pic>
        <p:nvPicPr>
          <p:cNvPr id="67" name="Graphic 66" descr="Boot with solid fill">
            <a:extLst>
              <a:ext uri="{FF2B5EF4-FFF2-40B4-BE49-F238E27FC236}">
                <a16:creationId xmlns:a16="http://schemas.microsoft.com/office/drawing/2014/main" id="{29AEFF8D-B0B0-F6D7-B97B-27708EE75C9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70174" y="4758174"/>
            <a:ext cx="835802" cy="835802"/>
          </a:xfrm>
          <a:prstGeom prst="rect">
            <a:avLst/>
          </a:prstGeom>
        </p:spPr>
      </p:pic>
      <p:pic>
        <p:nvPicPr>
          <p:cNvPr id="69" name="Graphic 68" descr="Shirt with solid fill">
            <a:extLst>
              <a:ext uri="{FF2B5EF4-FFF2-40B4-BE49-F238E27FC236}">
                <a16:creationId xmlns:a16="http://schemas.microsoft.com/office/drawing/2014/main" id="{ACF920FC-F0C3-4E5D-C1F6-014F449413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62577" y="4758174"/>
            <a:ext cx="717016" cy="717016"/>
          </a:xfrm>
          <a:prstGeom prst="rect">
            <a:avLst/>
          </a:prstGeom>
        </p:spPr>
      </p:pic>
      <p:pic>
        <p:nvPicPr>
          <p:cNvPr id="71" name="Graphic 70" descr="Baseball hat with solid fill">
            <a:extLst>
              <a:ext uri="{FF2B5EF4-FFF2-40B4-BE49-F238E27FC236}">
                <a16:creationId xmlns:a16="http://schemas.microsoft.com/office/drawing/2014/main" id="{34E31B7F-1CB0-4429-F5B4-122D0DAC13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16241" y="4805004"/>
            <a:ext cx="731095" cy="7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C677179-D211-50EC-C757-DBF7D7CB1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2" y="0"/>
            <a:ext cx="12221305" cy="814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76663">
            <a:off x="3818738" y="6903004"/>
            <a:ext cx="914400" cy="914400"/>
          </a:xfrm>
          <a:prstGeom prst="rect">
            <a:avLst/>
          </a:prstGeom>
        </p:spPr>
      </p:pic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6835">
            <a:off x="-1233991" y="2485833"/>
            <a:ext cx="914400" cy="914400"/>
          </a:xfrm>
          <a:prstGeom prst="rect">
            <a:avLst/>
          </a:prstGeom>
        </p:spPr>
      </p:pic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20533">
            <a:off x="-981808" y="117429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45535">
            <a:off x="12428205" y="6564002"/>
            <a:ext cx="587995" cy="587995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72716">
            <a:off x="12705281" y="886445"/>
            <a:ext cx="914400" cy="914400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823966">
            <a:off x="7406033" y="-105595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5414311"/>
                  </p:ext>
                </p:extLst>
              </p:nvPr>
            </p:nvGraphicFramePr>
            <p:xfrm rot="18150843">
              <a:off x="6493264" y="2104780"/>
              <a:ext cx="5914976" cy="2791729"/>
            </p:xfrm>
            <a:graphic>
              <a:graphicData uri="http://schemas.microsoft.com/office/drawing/2017/model3d">
                <am3d:model3d r:embed="rId16">
                  <am3d:spPr>
                    <a:xfrm rot="18150843">
                      <a:off x="0" y="0"/>
                      <a:ext cx="5914976" cy="2791729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469797" ay="-87620" az="12079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70282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8150843">
                <a:off x="6493264" y="2104780"/>
                <a:ext cx="5914976" cy="2791729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12364784" y="6157030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-11003158" y="535837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7052761" y="116521"/>
            <a:ext cx="453842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nton" pitchFamily="2" charset="0"/>
              </a:rPr>
              <a:t>SWOT Analysis</a:t>
            </a:r>
          </a:p>
          <a:p>
            <a:endParaRPr lang="en-IN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96921">
            <a:off x="12302793" y="3305749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512254">
            <a:off x="-1455271" y="6277336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327995">
            <a:off x="6989406" y="6927502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470DD-48B3-7371-0B54-6B25D63E7FE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11932089" y="1444791"/>
            <a:ext cx="6793554" cy="411170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DFD292-A78E-7999-65D7-E5020E811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614467"/>
              </p:ext>
            </p:extLst>
          </p:nvPr>
        </p:nvGraphicFramePr>
        <p:xfrm>
          <a:off x="-4587262" y="1426936"/>
          <a:ext cx="4189017" cy="4253237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36488">
                <a:tc>
                  <a:txBody>
                    <a:bodyPr/>
                    <a:lstStyle/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C88E917-E091-BDBE-BBF6-104F478B4DD7}"/>
                  </a:ext>
                </a:extLst>
              </p14:cNvPr>
              <p14:cNvContentPartPr/>
              <p14:nvPr/>
            </p14:nvContentPartPr>
            <p14:xfrm>
              <a:off x="329793" y="3044824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C88E917-E091-BDBE-BBF6-104F478B4DD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153" y="29368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ABDD07F-051A-E8BB-43DD-7600BABB59B4}"/>
                  </a:ext>
                </a:extLst>
              </p14:cNvPr>
              <p14:cNvContentPartPr/>
              <p14:nvPr/>
            </p14:nvContentPartPr>
            <p14:xfrm>
              <a:off x="1008753" y="3644224"/>
              <a:ext cx="360" cy="4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ABDD07F-051A-E8BB-43DD-7600BABB59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4753" y="3536584"/>
                <a:ext cx="108000" cy="21996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8E58CA53-2FFE-A8C0-2FEA-47F75C71BDF0}"/>
              </a:ext>
            </a:extLst>
          </p:cNvPr>
          <p:cNvSpPr txBox="1"/>
          <p:nvPr/>
        </p:nvSpPr>
        <p:spPr>
          <a:xfrm>
            <a:off x="106752" y="781599"/>
            <a:ext cx="3019676" cy="2492990"/>
          </a:xfrm>
          <a:custGeom>
            <a:avLst/>
            <a:gdLst>
              <a:gd name="connsiteX0" fmla="*/ 0 w 3019676"/>
              <a:gd name="connsiteY0" fmla="*/ 0 h 2492990"/>
              <a:gd name="connsiteX1" fmla="*/ 3019676 w 3019676"/>
              <a:gd name="connsiteY1" fmla="*/ 0 h 2492990"/>
              <a:gd name="connsiteX2" fmla="*/ 3019676 w 3019676"/>
              <a:gd name="connsiteY2" fmla="*/ 2492990 h 2492990"/>
              <a:gd name="connsiteX3" fmla="*/ 0 w 3019676"/>
              <a:gd name="connsiteY3" fmla="*/ 2492990 h 2492990"/>
              <a:gd name="connsiteX4" fmla="*/ 0 w 3019676"/>
              <a:gd name="connsiteY4" fmla="*/ 0 h 249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676" h="2492990" fill="none" extrusionOk="0">
                <a:moveTo>
                  <a:pt x="0" y="0"/>
                </a:moveTo>
                <a:cubicBezTo>
                  <a:pt x="1371044" y="129232"/>
                  <a:pt x="2451040" y="95332"/>
                  <a:pt x="3019676" y="0"/>
                </a:cubicBezTo>
                <a:cubicBezTo>
                  <a:pt x="2964017" y="711022"/>
                  <a:pt x="3108198" y="2032193"/>
                  <a:pt x="3019676" y="2492990"/>
                </a:cubicBezTo>
                <a:cubicBezTo>
                  <a:pt x="2257762" y="2655047"/>
                  <a:pt x="490830" y="2472770"/>
                  <a:pt x="0" y="2492990"/>
                </a:cubicBezTo>
                <a:cubicBezTo>
                  <a:pt x="24767" y="2120176"/>
                  <a:pt x="-49334" y="695066"/>
                  <a:pt x="0" y="0"/>
                </a:cubicBezTo>
                <a:close/>
              </a:path>
              <a:path w="3019676" h="2492990" stroke="0" extrusionOk="0">
                <a:moveTo>
                  <a:pt x="0" y="0"/>
                </a:moveTo>
                <a:cubicBezTo>
                  <a:pt x="1470149" y="-22411"/>
                  <a:pt x="1771544" y="-125599"/>
                  <a:pt x="3019676" y="0"/>
                </a:cubicBezTo>
                <a:cubicBezTo>
                  <a:pt x="2972990" y="1181480"/>
                  <a:pt x="2856593" y="2062825"/>
                  <a:pt x="3019676" y="2492990"/>
                </a:cubicBezTo>
                <a:cubicBezTo>
                  <a:pt x="2149795" y="2419451"/>
                  <a:pt x="1412977" y="2337698"/>
                  <a:pt x="0" y="2492990"/>
                </a:cubicBezTo>
                <a:cubicBezTo>
                  <a:pt x="28615" y="1950498"/>
                  <a:pt x="-89791" y="857067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72130168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unces 9pt" pitchFamily="2" charset="0"/>
              </a:rPr>
              <a:t>Strength</a:t>
            </a:r>
          </a:p>
          <a:p>
            <a:endParaRPr lang="en-US" sz="2400" dirty="0">
              <a:solidFill>
                <a:schemeClr val="bg1"/>
              </a:solidFill>
              <a:latin typeface="Fraunces 9p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Strong Brand 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Enormous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Innovative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Celebrity Endorsements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Successful Sub-Brands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High Market Valuation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E61A9D-6DD8-ECD0-E821-819783C83082}"/>
              </a:ext>
            </a:extLst>
          </p:cNvPr>
          <p:cNvSpPr txBox="1"/>
          <p:nvPr/>
        </p:nvSpPr>
        <p:spPr>
          <a:xfrm>
            <a:off x="3595766" y="781599"/>
            <a:ext cx="3097937" cy="2492990"/>
          </a:xfrm>
          <a:custGeom>
            <a:avLst/>
            <a:gdLst>
              <a:gd name="connsiteX0" fmla="*/ 0 w 3097937"/>
              <a:gd name="connsiteY0" fmla="*/ 0 h 2492990"/>
              <a:gd name="connsiteX1" fmla="*/ 3097937 w 3097937"/>
              <a:gd name="connsiteY1" fmla="*/ 0 h 2492990"/>
              <a:gd name="connsiteX2" fmla="*/ 3097937 w 3097937"/>
              <a:gd name="connsiteY2" fmla="*/ 2492990 h 2492990"/>
              <a:gd name="connsiteX3" fmla="*/ 0 w 3097937"/>
              <a:gd name="connsiteY3" fmla="*/ 2492990 h 2492990"/>
              <a:gd name="connsiteX4" fmla="*/ 0 w 3097937"/>
              <a:gd name="connsiteY4" fmla="*/ 0 h 249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937" h="2492990" fill="none" extrusionOk="0">
                <a:moveTo>
                  <a:pt x="0" y="0"/>
                </a:moveTo>
                <a:cubicBezTo>
                  <a:pt x="537245" y="-1143"/>
                  <a:pt x="1816790" y="-74252"/>
                  <a:pt x="3097937" y="0"/>
                </a:cubicBezTo>
                <a:cubicBezTo>
                  <a:pt x="3123154" y="860617"/>
                  <a:pt x="3140742" y="1305814"/>
                  <a:pt x="3097937" y="2492990"/>
                </a:cubicBezTo>
                <a:cubicBezTo>
                  <a:pt x="2369054" y="2553130"/>
                  <a:pt x="794606" y="2399986"/>
                  <a:pt x="0" y="2492990"/>
                </a:cubicBezTo>
                <a:cubicBezTo>
                  <a:pt x="-110218" y="2229060"/>
                  <a:pt x="29059" y="452789"/>
                  <a:pt x="0" y="0"/>
                </a:cubicBezTo>
                <a:close/>
              </a:path>
              <a:path w="3097937" h="2492990" stroke="0" extrusionOk="0">
                <a:moveTo>
                  <a:pt x="0" y="0"/>
                </a:moveTo>
                <a:cubicBezTo>
                  <a:pt x="1235145" y="-167227"/>
                  <a:pt x="1791382" y="153382"/>
                  <a:pt x="3097937" y="0"/>
                </a:cubicBezTo>
                <a:cubicBezTo>
                  <a:pt x="3047349" y="879106"/>
                  <a:pt x="3200669" y="2176164"/>
                  <a:pt x="3097937" y="2492990"/>
                </a:cubicBezTo>
                <a:cubicBezTo>
                  <a:pt x="2612261" y="2377175"/>
                  <a:pt x="1064465" y="2662024"/>
                  <a:pt x="0" y="2492990"/>
                </a:cubicBezTo>
                <a:cubicBezTo>
                  <a:pt x="78271" y="2045832"/>
                  <a:pt x="-161299" y="111763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66243824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unces 9pt" pitchFamily="2" charset="0"/>
              </a:rPr>
              <a:t>Weakness</a:t>
            </a:r>
          </a:p>
          <a:p>
            <a:endParaRPr lang="en-US" sz="2400" dirty="0">
              <a:solidFill>
                <a:schemeClr val="bg1"/>
              </a:solidFill>
              <a:latin typeface="Fraunces 9p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Labor Practice Criticism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Over-Dependence on U.S. Market</a:t>
            </a:r>
            <a:endParaRPr lang="en-IN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Unfavourable Retailer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Footwear-Centric Revenue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5F2166F-315A-B435-41B7-E97511895D0D}"/>
              </a:ext>
            </a:extLst>
          </p:cNvPr>
          <p:cNvSpPr txBox="1"/>
          <p:nvPr/>
        </p:nvSpPr>
        <p:spPr>
          <a:xfrm>
            <a:off x="71069" y="3821103"/>
            <a:ext cx="3097937" cy="2492990"/>
          </a:xfrm>
          <a:custGeom>
            <a:avLst/>
            <a:gdLst>
              <a:gd name="connsiteX0" fmla="*/ 0 w 3097937"/>
              <a:gd name="connsiteY0" fmla="*/ 0 h 2492990"/>
              <a:gd name="connsiteX1" fmla="*/ 3097937 w 3097937"/>
              <a:gd name="connsiteY1" fmla="*/ 0 h 2492990"/>
              <a:gd name="connsiteX2" fmla="*/ 3097937 w 3097937"/>
              <a:gd name="connsiteY2" fmla="*/ 2492990 h 2492990"/>
              <a:gd name="connsiteX3" fmla="*/ 0 w 3097937"/>
              <a:gd name="connsiteY3" fmla="*/ 2492990 h 2492990"/>
              <a:gd name="connsiteX4" fmla="*/ 0 w 3097937"/>
              <a:gd name="connsiteY4" fmla="*/ 0 h 249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937" h="2492990" fill="none" extrusionOk="0">
                <a:moveTo>
                  <a:pt x="0" y="0"/>
                </a:moveTo>
                <a:cubicBezTo>
                  <a:pt x="853667" y="2321"/>
                  <a:pt x="2712047" y="-63138"/>
                  <a:pt x="3097937" y="0"/>
                </a:cubicBezTo>
                <a:cubicBezTo>
                  <a:pt x="2967880" y="562319"/>
                  <a:pt x="3062696" y="2008826"/>
                  <a:pt x="3097937" y="2492990"/>
                </a:cubicBezTo>
                <a:cubicBezTo>
                  <a:pt x="2590564" y="2580232"/>
                  <a:pt x="1002432" y="2450954"/>
                  <a:pt x="0" y="2492990"/>
                </a:cubicBezTo>
                <a:cubicBezTo>
                  <a:pt x="169665" y="1502396"/>
                  <a:pt x="-80211" y="1132971"/>
                  <a:pt x="0" y="0"/>
                </a:cubicBezTo>
                <a:close/>
              </a:path>
              <a:path w="3097937" h="2492990" stroke="0" extrusionOk="0">
                <a:moveTo>
                  <a:pt x="0" y="0"/>
                </a:moveTo>
                <a:cubicBezTo>
                  <a:pt x="626606" y="2883"/>
                  <a:pt x="2684835" y="73794"/>
                  <a:pt x="3097937" y="0"/>
                </a:cubicBezTo>
                <a:cubicBezTo>
                  <a:pt x="3159019" y="422609"/>
                  <a:pt x="2978667" y="1729319"/>
                  <a:pt x="3097937" y="2492990"/>
                </a:cubicBezTo>
                <a:cubicBezTo>
                  <a:pt x="1814421" y="2458500"/>
                  <a:pt x="1115716" y="2614464"/>
                  <a:pt x="0" y="2492990"/>
                </a:cubicBezTo>
                <a:cubicBezTo>
                  <a:pt x="48888" y="1628322"/>
                  <a:pt x="-102918" y="36167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59951127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unces 9pt" pitchFamily="2" charset="0"/>
              </a:rPr>
              <a:t>Opportunity</a:t>
            </a:r>
          </a:p>
          <a:p>
            <a:endParaRPr lang="en-US" sz="2400" dirty="0">
              <a:solidFill>
                <a:schemeClr val="bg1"/>
              </a:solidFill>
              <a:latin typeface="Fraunces 9p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New Markets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Product Range 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Future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Anti-Counterfeiting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Sustainability Initiatives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1EE9F2-5038-AA99-9554-9093E38BAA62}"/>
              </a:ext>
            </a:extLst>
          </p:cNvPr>
          <p:cNvSpPr txBox="1"/>
          <p:nvPr/>
        </p:nvSpPr>
        <p:spPr>
          <a:xfrm>
            <a:off x="3561466" y="3815315"/>
            <a:ext cx="3160531" cy="2369880"/>
          </a:xfrm>
          <a:custGeom>
            <a:avLst/>
            <a:gdLst>
              <a:gd name="connsiteX0" fmla="*/ 0 w 3160531"/>
              <a:gd name="connsiteY0" fmla="*/ 0 h 2369880"/>
              <a:gd name="connsiteX1" fmla="*/ 3160531 w 3160531"/>
              <a:gd name="connsiteY1" fmla="*/ 0 h 2369880"/>
              <a:gd name="connsiteX2" fmla="*/ 3160531 w 3160531"/>
              <a:gd name="connsiteY2" fmla="*/ 2369880 h 2369880"/>
              <a:gd name="connsiteX3" fmla="*/ 0 w 3160531"/>
              <a:gd name="connsiteY3" fmla="*/ 2369880 h 2369880"/>
              <a:gd name="connsiteX4" fmla="*/ 0 w 3160531"/>
              <a:gd name="connsiteY4" fmla="*/ 0 h 236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0531" h="2369880" fill="none" extrusionOk="0">
                <a:moveTo>
                  <a:pt x="0" y="0"/>
                </a:moveTo>
                <a:cubicBezTo>
                  <a:pt x="789215" y="-127213"/>
                  <a:pt x="1707686" y="43392"/>
                  <a:pt x="3160531" y="0"/>
                </a:cubicBezTo>
                <a:cubicBezTo>
                  <a:pt x="3300812" y="833290"/>
                  <a:pt x="3141134" y="1424687"/>
                  <a:pt x="3160531" y="2369880"/>
                </a:cubicBezTo>
                <a:cubicBezTo>
                  <a:pt x="2244584" y="2307012"/>
                  <a:pt x="489918" y="2347753"/>
                  <a:pt x="0" y="2369880"/>
                </a:cubicBezTo>
                <a:cubicBezTo>
                  <a:pt x="-75215" y="1396314"/>
                  <a:pt x="148843" y="309532"/>
                  <a:pt x="0" y="0"/>
                </a:cubicBezTo>
                <a:close/>
              </a:path>
              <a:path w="3160531" h="2369880" stroke="0" extrusionOk="0">
                <a:moveTo>
                  <a:pt x="0" y="0"/>
                </a:moveTo>
                <a:cubicBezTo>
                  <a:pt x="846119" y="25865"/>
                  <a:pt x="2208111" y="138774"/>
                  <a:pt x="3160531" y="0"/>
                </a:cubicBezTo>
                <a:cubicBezTo>
                  <a:pt x="2991595" y="375530"/>
                  <a:pt x="3047767" y="2061617"/>
                  <a:pt x="3160531" y="2369880"/>
                </a:cubicBezTo>
                <a:cubicBezTo>
                  <a:pt x="1867666" y="2325518"/>
                  <a:pt x="1309546" y="2424285"/>
                  <a:pt x="0" y="2369880"/>
                </a:cubicBezTo>
                <a:cubicBezTo>
                  <a:pt x="-48702" y="1528382"/>
                  <a:pt x="-71951" y="560433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411967107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raunces 9pt" pitchFamily="2" charset="0"/>
              </a:rPr>
              <a:t>Threat</a:t>
            </a:r>
          </a:p>
          <a:p>
            <a:endParaRPr lang="en-US" sz="2400" dirty="0">
              <a:solidFill>
                <a:schemeClr val="bg1"/>
              </a:solidFill>
              <a:latin typeface="Fraunces 9p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Counterfeit Products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Competition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Animal Abuse Scandals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Competitors' Advertising Investments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0FC0EC-0811-4F49-6CBA-17FB8D279AF2}"/>
              </a:ext>
            </a:extLst>
          </p:cNvPr>
          <p:cNvSpPr txBox="1"/>
          <p:nvPr/>
        </p:nvSpPr>
        <p:spPr>
          <a:xfrm>
            <a:off x="-5808320" y="187886"/>
            <a:ext cx="571342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unces 9pt" pitchFamily="2" charset="0"/>
              </a:rPr>
              <a:t>Marketing Strategies</a:t>
            </a:r>
          </a:p>
          <a:p>
            <a:endParaRPr lang="en-IN" dirty="0">
              <a:solidFill>
                <a:schemeClr val="bg1"/>
              </a:solidFill>
              <a:latin typeface="Fraunces 9pt" pitchFamily="2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C65B5F2-C64D-FEF0-BC17-E4523FE045F2}"/>
              </a:ext>
            </a:extLst>
          </p:cNvPr>
          <p:cNvGrpSpPr/>
          <p:nvPr/>
        </p:nvGrpSpPr>
        <p:grpSpPr>
          <a:xfrm>
            <a:off x="13226881" y="465375"/>
            <a:ext cx="10837862" cy="157063"/>
            <a:chOff x="658813" y="481410"/>
            <a:chExt cx="10837862" cy="157063"/>
          </a:xfrm>
        </p:grpSpPr>
        <p:sp>
          <p:nvSpPr>
            <p:cNvPr id="84" name="Graphic 5">
              <a:extLst>
                <a:ext uri="{FF2B5EF4-FFF2-40B4-BE49-F238E27FC236}">
                  <a16:creationId xmlns:a16="http://schemas.microsoft.com/office/drawing/2014/main" id="{3841173A-AAC4-A713-96EE-932DE9603144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Graphic 5">
              <a:extLst>
                <a:ext uri="{FF2B5EF4-FFF2-40B4-BE49-F238E27FC236}">
                  <a16:creationId xmlns:a16="http://schemas.microsoft.com/office/drawing/2014/main" id="{3A15EF64-5EA0-4918-2339-09E598E6D8EF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Graphic 5">
              <a:extLst>
                <a:ext uri="{FF2B5EF4-FFF2-40B4-BE49-F238E27FC236}">
                  <a16:creationId xmlns:a16="http://schemas.microsoft.com/office/drawing/2014/main" id="{29507D74-7708-9504-1C4C-2B10EBEB98B6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Graphic 5">
              <a:extLst>
                <a:ext uri="{FF2B5EF4-FFF2-40B4-BE49-F238E27FC236}">
                  <a16:creationId xmlns:a16="http://schemas.microsoft.com/office/drawing/2014/main" id="{C49FDBC9-F2E7-821F-6EEE-6955594A1F7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Graphic 5">
              <a:extLst>
                <a:ext uri="{FF2B5EF4-FFF2-40B4-BE49-F238E27FC236}">
                  <a16:creationId xmlns:a16="http://schemas.microsoft.com/office/drawing/2014/main" id="{714580A8-3D15-945C-666E-56C9C58B77C5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Graphic 5">
              <a:extLst>
                <a:ext uri="{FF2B5EF4-FFF2-40B4-BE49-F238E27FC236}">
                  <a16:creationId xmlns:a16="http://schemas.microsoft.com/office/drawing/2014/main" id="{45F9161E-D190-76B8-BC2B-5E6671F67231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Graphic 5">
              <a:extLst>
                <a:ext uri="{FF2B5EF4-FFF2-40B4-BE49-F238E27FC236}">
                  <a16:creationId xmlns:a16="http://schemas.microsoft.com/office/drawing/2014/main" id="{BE847470-36A2-DE5C-0493-FE7AC53BF55E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Graphic 5">
              <a:extLst>
                <a:ext uri="{FF2B5EF4-FFF2-40B4-BE49-F238E27FC236}">
                  <a16:creationId xmlns:a16="http://schemas.microsoft.com/office/drawing/2014/main" id="{11C25986-E3F1-40BF-A6C6-CC73DC2EAF4B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Graphic 5">
              <a:extLst>
                <a:ext uri="{FF2B5EF4-FFF2-40B4-BE49-F238E27FC236}">
                  <a16:creationId xmlns:a16="http://schemas.microsoft.com/office/drawing/2014/main" id="{DDB63545-13A5-610B-2D3F-B30DC304F38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Graphic 5">
              <a:extLst>
                <a:ext uri="{FF2B5EF4-FFF2-40B4-BE49-F238E27FC236}">
                  <a16:creationId xmlns:a16="http://schemas.microsoft.com/office/drawing/2014/main" id="{3E36E04E-6FEF-974A-FDCF-A84C710CE3C7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Graphic 5">
              <a:extLst>
                <a:ext uri="{FF2B5EF4-FFF2-40B4-BE49-F238E27FC236}">
                  <a16:creationId xmlns:a16="http://schemas.microsoft.com/office/drawing/2014/main" id="{12CA1CCB-F323-C63D-5E86-11D44516C8EC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Graphic 5">
              <a:extLst>
                <a:ext uri="{FF2B5EF4-FFF2-40B4-BE49-F238E27FC236}">
                  <a16:creationId xmlns:a16="http://schemas.microsoft.com/office/drawing/2014/main" id="{3B57AB0E-F6E8-D14E-5638-01325C77C5E7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Graphic 5">
              <a:extLst>
                <a:ext uri="{FF2B5EF4-FFF2-40B4-BE49-F238E27FC236}">
                  <a16:creationId xmlns:a16="http://schemas.microsoft.com/office/drawing/2014/main" id="{FDADC010-E0DF-10F5-D76E-EDB94F9F82A6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Graphic 5">
              <a:extLst>
                <a:ext uri="{FF2B5EF4-FFF2-40B4-BE49-F238E27FC236}">
                  <a16:creationId xmlns:a16="http://schemas.microsoft.com/office/drawing/2014/main" id="{E56C27CE-22D3-3F13-4A7B-03BB9AB37CA7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Graphic 5">
              <a:extLst>
                <a:ext uri="{FF2B5EF4-FFF2-40B4-BE49-F238E27FC236}">
                  <a16:creationId xmlns:a16="http://schemas.microsoft.com/office/drawing/2014/main" id="{95FBD4C0-10CA-E2DC-28A6-9C42BCA3B0C0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Graphic 5">
              <a:extLst>
                <a:ext uri="{FF2B5EF4-FFF2-40B4-BE49-F238E27FC236}">
                  <a16:creationId xmlns:a16="http://schemas.microsoft.com/office/drawing/2014/main" id="{C80DDA65-2D57-F33C-B390-F4D44FBFB5BA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Graphic 5">
              <a:extLst>
                <a:ext uri="{FF2B5EF4-FFF2-40B4-BE49-F238E27FC236}">
                  <a16:creationId xmlns:a16="http://schemas.microsoft.com/office/drawing/2014/main" id="{DDFD5046-0471-2EE2-E1E4-73C6FE884CAE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Graphic 5">
              <a:extLst>
                <a:ext uri="{FF2B5EF4-FFF2-40B4-BE49-F238E27FC236}">
                  <a16:creationId xmlns:a16="http://schemas.microsoft.com/office/drawing/2014/main" id="{33553BA8-EF06-281C-DDFD-E2AFE996ACEF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" name="Picture 3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086DDC65-31CA-C72D-9CC1-269C9350027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67" y="3395800"/>
            <a:ext cx="6346600" cy="375223"/>
          </a:xfrm>
          <a:prstGeom prst="rect">
            <a:avLst/>
          </a:prstGeom>
        </p:spPr>
      </p:pic>
      <p:pic>
        <p:nvPicPr>
          <p:cNvPr id="25" name="Picture 24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9B970A95-514A-4BB2-A4F0-C215CA62E1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846" y="3102210"/>
            <a:ext cx="6346600" cy="3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8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lluminated Nike shoes doing brand marketing">
            <a:extLst>
              <a:ext uri="{FF2B5EF4-FFF2-40B4-BE49-F238E27FC236}">
                <a16:creationId xmlns:a16="http://schemas.microsoft.com/office/drawing/2014/main" id="{CACADAD6-E745-706B-8CEC-9EF5460BD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3"/>
          <a:stretch/>
        </p:blipFill>
        <p:spPr bwMode="auto">
          <a:xfrm>
            <a:off x="7082" y="-20763"/>
            <a:ext cx="12195595" cy="687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76663">
            <a:off x="3818738" y="6903004"/>
            <a:ext cx="914400" cy="914400"/>
          </a:xfrm>
          <a:prstGeom prst="rect">
            <a:avLst/>
          </a:prstGeom>
        </p:spPr>
      </p:pic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6835">
            <a:off x="-1233991" y="2485833"/>
            <a:ext cx="914400" cy="914400"/>
          </a:xfrm>
          <a:prstGeom prst="rect">
            <a:avLst/>
          </a:prstGeom>
        </p:spPr>
      </p:pic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20533">
            <a:off x="-981808" y="117429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45535">
            <a:off x="12428205" y="6564002"/>
            <a:ext cx="587995" cy="587995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672716">
            <a:off x="12705281" y="886445"/>
            <a:ext cx="914400" cy="914400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9823966">
            <a:off x="7406033" y="-105595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7951261"/>
                  </p:ext>
                </p:extLst>
              </p:nvPr>
            </p:nvGraphicFramePr>
            <p:xfrm rot="18963042">
              <a:off x="-4595298" y="-3741752"/>
              <a:ext cx="6482904" cy="4026826"/>
            </p:xfrm>
            <a:graphic>
              <a:graphicData uri="http://schemas.microsoft.com/office/drawing/2017/model3d">
                <am3d:model3d r:embed="rId16">
                  <am3d:spPr>
                    <a:xfrm rot="18963042">
                      <a:off x="0" y="0"/>
                      <a:ext cx="6482904" cy="402682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588" ay="-487635" az="-165786"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8063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8963042">
                <a:off x="-4595298" y="-3741752"/>
                <a:ext cx="6482904" cy="402682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12364784" y="6157030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-7973406" y="365288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12487210" y="169680"/>
            <a:ext cx="430919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unces 9pt" pitchFamily="2" charset="0"/>
              </a:rPr>
              <a:t>SWOT Analysis</a:t>
            </a:r>
          </a:p>
          <a:p>
            <a:endParaRPr lang="en-IN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96921">
            <a:off x="12302793" y="3305749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512254">
            <a:off x="-1455271" y="6277336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9327995">
            <a:off x="6989406" y="692750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ABDD07F-051A-E8BB-43DD-7600BABB59B4}"/>
                  </a:ext>
                </a:extLst>
              </p14:cNvPr>
              <p14:cNvContentPartPr/>
              <p14:nvPr/>
            </p14:nvContentPartPr>
            <p14:xfrm>
              <a:off x="1008753" y="3644224"/>
              <a:ext cx="360" cy="4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ABDD07F-051A-E8BB-43DD-7600BABB59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4753" y="3526406"/>
                <a:ext cx="108000" cy="239564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Picture 75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B341B9F4-65A2-D1F1-4AA2-C4119E12A6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61732">
            <a:off x="11646364" y="7438870"/>
            <a:ext cx="6133510" cy="339860"/>
          </a:xfrm>
          <a:prstGeom prst="rect">
            <a:avLst/>
          </a:prstGeom>
        </p:spPr>
      </p:pic>
      <p:pic>
        <p:nvPicPr>
          <p:cNvPr id="77" name="Picture 76" descr="A white curved object on a black background&#10;&#10;Description automatically generated">
            <a:extLst>
              <a:ext uri="{FF2B5EF4-FFF2-40B4-BE49-F238E27FC236}">
                <a16:creationId xmlns:a16="http://schemas.microsoft.com/office/drawing/2014/main" id="{F48DBD07-93C9-A747-9226-0F4572F667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61732">
            <a:off x="11674846" y="7364396"/>
            <a:ext cx="6167743" cy="3391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A7B4D6-B52C-8190-2CDE-24D60F251BB8}"/>
              </a:ext>
            </a:extLst>
          </p:cNvPr>
          <p:cNvSpPr txBox="1"/>
          <p:nvPr/>
        </p:nvSpPr>
        <p:spPr>
          <a:xfrm>
            <a:off x="3048527" y="92735"/>
            <a:ext cx="6030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nton" pitchFamily="2" charset="0"/>
              </a:rPr>
              <a:t>Marketing Strategies</a:t>
            </a:r>
          </a:p>
          <a:p>
            <a:endParaRPr lang="en-IN" dirty="0">
              <a:solidFill>
                <a:schemeClr val="bg1"/>
              </a:solidFill>
              <a:latin typeface="Fraunces 9pt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816C4B-6D60-DF72-366F-C2987E36D5C7}"/>
              </a:ext>
            </a:extLst>
          </p:cNvPr>
          <p:cNvSpPr txBox="1"/>
          <p:nvPr/>
        </p:nvSpPr>
        <p:spPr>
          <a:xfrm>
            <a:off x="297600" y="657952"/>
            <a:ext cx="11596800" cy="6174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Fraunces 9pt" pitchFamily="2" charset="0"/>
              </a:rPr>
              <a:t>Target audience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</a:rPr>
              <a:t>Nike caters to athletes, fitness enthusiasts, and fashion-conscious consumers with tailored products and marketing.</a:t>
            </a:r>
            <a:endParaRPr lang="en-US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chemeClr val="bg1"/>
                </a:solidFill>
                <a:latin typeface="Fraunces 9pt" pitchFamily="2" charset="0"/>
              </a:rPr>
              <a:t>Not overselling the products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</a:rPr>
              <a:t>Nike prioritizes quality, ensuring each product release innovates in performance and style, avoiding oversaturation pitfalls.</a:t>
            </a:r>
            <a:endParaRPr lang="en-IN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chemeClr val="bg1"/>
                </a:solidFill>
                <a:latin typeface="Fraunces 9pt" pitchFamily="2" charset="0"/>
              </a:rPr>
              <a:t>A focus on pain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</a:rPr>
              <a:t>Nike innovates products, enhancing performance, comfort, and style to address consumer needs in athletic and lifestyle markets.</a:t>
            </a:r>
            <a:endParaRPr lang="en-IN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000" i="1" dirty="0">
                <a:solidFill>
                  <a:schemeClr val="bg1"/>
                </a:solidFill>
                <a:latin typeface="Fraunces 9pt" pitchFamily="2" charset="0"/>
              </a:rPr>
              <a:t>Emotional marketing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</a:rPr>
              <a:t>Nike's marketing inspires and empowers consumers emotionally, reaching beyond sports through powerful campaigns.</a:t>
            </a:r>
            <a:endParaRPr lang="en-IN" i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latin typeface="Fraunces 9pt" pitchFamily="2" charset="0"/>
              </a:rPr>
              <a:t>Working with celebrities and influencers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CECF1"/>
                </a:solidFill>
                <a:effectLst/>
              </a:rPr>
              <a:t>Nike builds credibility by partnering with top athletes, celebrities, and influencers, aligning its brand with excellence and cultural influence.</a:t>
            </a:r>
            <a:endParaRPr lang="en-IN" i="1" dirty="0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D263D7-2554-371B-37DF-74929632F9E4}"/>
              </a:ext>
            </a:extLst>
          </p:cNvPr>
          <p:cNvGrpSpPr/>
          <p:nvPr/>
        </p:nvGrpSpPr>
        <p:grpSpPr>
          <a:xfrm>
            <a:off x="9222875" y="400314"/>
            <a:ext cx="10837862" cy="157063"/>
            <a:chOff x="658813" y="481410"/>
            <a:chExt cx="10837862" cy="157063"/>
          </a:xfrm>
        </p:grpSpPr>
        <p:sp>
          <p:nvSpPr>
            <p:cNvPr id="54" name="Graphic 5">
              <a:extLst>
                <a:ext uri="{FF2B5EF4-FFF2-40B4-BE49-F238E27FC236}">
                  <a16:creationId xmlns:a16="http://schemas.microsoft.com/office/drawing/2014/main" id="{051ADDF0-F2A0-B0D0-1C05-1DEC95913963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Graphic 5">
              <a:extLst>
                <a:ext uri="{FF2B5EF4-FFF2-40B4-BE49-F238E27FC236}">
                  <a16:creationId xmlns:a16="http://schemas.microsoft.com/office/drawing/2014/main" id="{4853C84A-A391-A46D-9682-21FCE3170BCC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Graphic 5">
              <a:extLst>
                <a:ext uri="{FF2B5EF4-FFF2-40B4-BE49-F238E27FC236}">
                  <a16:creationId xmlns:a16="http://schemas.microsoft.com/office/drawing/2014/main" id="{B471BB70-7C5A-3461-E54E-BB2FA7C3D87C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Graphic 5">
              <a:extLst>
                <a:ext uri="{FF2B5EF4-FFF2-40B4-BE49-F238E27FC236}">
                  <a16:creationId xmlns:a16="http://schemas.microsoft.com/office/drawing/2014/main" id="{880E3D54-252A-B7EF-A636-E3EF508070B5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Graphic 5">
              <a:extLst>
                <a:ext uri="{FF2B5EF4-FFF2-40B4-BE49-F238E27FC236}">
                  <a16:creationId xmlns:a16="http://schemas.microsoft.com/office/drawing/2014/main" id="{BAD81217-073D-6F56-9864-657EFBC688F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Graphic 5">
              <a:extLst>
                <a:ext uri="{FF2B5EF4-FFF2-40B4-BE49-F238E27FC236}">
                  <a16:creationId xmlns:a16="http://schemas.microsoft.com/office/drawing/2014/main" id="{38F97B52-CFFB-94F6-BC3A-B5E536D19E70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Graphic 5">
              <a:extLst>
                <a:ext uri="{FF2B5EF4-FFF2-40B4-BE49-F238E27FC236}">
                  <a16:creationId xmlns:a16="http://schemas.microsoft.com/office/drawing/2014/main" id="{AD59B73F-50FC-2215-EEE0-940991046E29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Graphic 5">
              <a:extLst>
                <a:ext uri="{FF2B5EF4-FFF2-40B4-BE49-F238E27FC236}">
                  <a16:creationId xmlns:a16="http://schemas.microsoft.com/office/drawing/2014/main" id="{E6FC5035-F934-042A-E37F-DB9DC9225B27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Graphic 5">
              <a:extLst>
                <a:ext uri="{FF2B5EF4-FFF2-40B4-BE49-F238E27FC236}">
                  <a16:creationId xmlns:a16="http://schemas.microsoft.com/office/drawing/2014/main" id="{522187AE-C2E1-66E0-C3CE-03508F369E38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Graphic 5">
              <a:extLst>
                <a:ext uri="{FF2B5EF4-FFF2-40B4-BE49-F238E27FC236}">
                  <a16:creationId xmlns:a16="http://schemas.microsoft.com/office/drawing/2014/main" id="{F318350C-EEA1-D80B-7AD6-A24C69DE8DA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Graphic 5">
              <a:extLst>
                <a:ext uri="{FF2B5EF4-FFF2-40B4-BE49-F238E27FC236}">
                  <a16:creationId xmlns:a16="http://schemas.microsoft.com/office/drawing/2014/main" id="{23687852-24B6-4DDE-2B9D-1755F0FB41F8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Graphic 5">
              <a:extLst>
                <a:ext uri="{FF2B5EF4-FFF2-40B4-BE49-F238E27FC236}">
                  <a16:creationId xmlns:a16="http://schemas.microsoft.com/office/drawing/2014/main" id="{32C69E9D-7452-3AF6-E450-DB92A38AC359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Graphic 5">
              <a:extLst>
                <a:ext uri="{FF2B5EF4-FFF2-40B4-BE49-F238E27FC236}">
                  <a16:creationId xmlns:a16="http://schemas.microsoft.com/office/drawing/2014/main" id="{42AC3E10-01F6-2BB8-F005-9E348FB1C86B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Graphic 5">
              <a:extLst>
                <a:ext uri="{FF2B5EF4-FFF2-40B4-BE49-F238E27FC236}">
                  <a16:creationId xmlns:a16="http://schemas.microsoft.com/office/drawing/2014/main" id="{8578C13F-C499-D3F4-B92E-1AC280A55096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Graphic 5">
              <a:extLst>
                <a:ext uri="{FF2B5EF4-FFF2-40B4-BE49-F238E27FC236}">
                  <a16:creationId xmlns:a16="http://schemas.microsoft.com/office/drawing/2014/main" id="{978DFACC-A357-4604-ADA5-0EE4BB1112F3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Graphic 5">
              <a:extLst>
                <a:ext uri="{FF2B5EF4-FFF2-40B4-BE49-F238E27FC236}">
                  <a16:creationId xmlns:a16="http://schemas.microsoft.com/office/drawing/2014/main" id="{3FD09571-FA20-E514-AE20-90BAB29B1AE9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Graphic 5">
              <a:extLst>
                <a:ext uri="{FF2B5EF4-FFF2-40B4-BE49-F238E27FC236}">
                  <a16:creationId xmlns:a16="http://schemas.microsoft.com/office/drawing/2014/main" id="{0BEF9FF1-4EAD-9170-A26A-8F30B3365C1B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Graphic 5">
              <a:extLst>
                <a:ext uri="{FF2B5EF4-FFF2-40B4-BE49-F238E27FC236}">
                  <a16:creationId xmlns:a16="http://schemas.microsoft.com/office/drawing/2014/main" id="{A2F98EF1-36AA-0DEA-AC46-7AC31F4F9643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5675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CD7504-1054-CDA7-B9EC-2D1F3A643645}"/>
              </a:ext>
            </a:extLst>
          </p:cNvPr>
          <p:cNvSpPr txBox="1"/>
          <p:nvPr/>
        </p:nvSpPr>
        <p:spPr>
          <a:xfrm>
            <a:off x="2705100" y="353687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ENDORSEMENTS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DC8F4-573E-84A6-FD29-C2C78DE378C7}"/>
              </a:ext>
            </a:extLst>
          </p:cNvPr>
          <p:cNvSpPr txBox="1"/>
          <p:nvPr/>
        </p:nvSpPr>
        <p:spPr>
          <a:xfrm>
            <a:off x="695325" y="1518926"/>
            <a:ext cx="10801350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Nike endorsements refer to partnerships or sponsorships between Nike and athletes, teams, or other public figures. Nike has a long history of collaborating with high-profile athletes, such as Michael Jordan, LeBron James, and Tiger Woods, to promote its products and build its brand</a:t>
            </a:r>
            <a:endParaRPr lang="en-GB" sz="1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0D5D9-5776-E797-2CC1-600D5D5B5AEA}"/>
              </a:ext>
            </a:extLst>
          </p:cNvPr>
          <p:cNvSpPr txBox="1"/>
          <p:nvPr/>
        </p:nvSpPr>
        <p:spPr>
          <a:xfrm>
            <a:off x="793101" y="3868822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 MICHAEL JORDAN</a:t>
            </a:r>
            <a:endParaRPr lang="en-GB" sz="2000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475A6-A348-8488-437B-5D09A17ACD90}"/>
              </a:ext>
            </a:extLst>
          </p:cNvPr>
          <p:cNvSpPr txBox="1"/>
          <p:nvPr/>
        </p:nvSpPr>
        <p:spPr>
          <a:xfrm>
            <a:off x="4422126" y="3868822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RORY MCILROY</a:t>
            </a:r>
            <a:endParaRPr lang="en-GB" sz="2000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B7F6A3-FF98-87B6-D0E2-9FD71C01FDE1}"/>
              </a:ext>
            </a:extLst>
          </p:cNvPr>
          <p:cNvSpPr txBox="1"/>
          <p:nvPr/>
        </p:nvSpPr>
        <p:spPr>
          <a:xfrm>
            <a:off x="8026075" y="3868822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TIGER WOODS</a:t>
            </a:r>
            <a:endParaRPr lang="en-GB" sz="2000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278B0-4250-419B-1574-6A8316FCE017}"/>
              </a:ext>
            </a:extLst>
          </p:cNvPr>
          <p:cNvSpPr txBox="1"/>
          <p:nvPr/>
        </p:nvSpPr>
        <p:spPr>
          <a:xfrm>
            <a:off x="793101" y="6056608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LEBRON JAMES</a:t>
            </a:r>
            <a:endParaRPr lang="en-GB" sz="2000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C9530F-8C08-D30D-754D-18D94C555141}"/>
              </a:ext>
            </a:extLst>
          </p:cNvPr>
          <p:cNvSpPr txBox="1"/>
          <p:nvPr/>
        </p:nvSpPr>
        <p:spPr>
          <a:xfrm>
            <a:off x="4422126" y="6056608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RAFAEL NADAL</a:t>
            </a:r>
            <a:endParaRPr lang="en-GB" sz="2000" b="1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B918C-654D-1A16-67CC-C6BA854B8B16}"/>
              </a:ext>
            </a:extLst>
          </p:cNvPr>
          <p:cNvSpPr txBox="1"/>
          <p:nvPr/>
        </p:nvSpPr>
        <p:spPr>
          <a:xfrm>
            <a:off x="8026075" y="6056608"/>
            <a:ext cx="2921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DEREK JETER</a:t>
            </a:r>
            <a:endParaRPr lang="en-GB" sz="2000" spc="3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24" name="Picture Placeholder 23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6A62E317-70EE-8858-08D3-E3620461C5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4823"/>
          <a:stretch>
            <a:fillRect/>
          </a:stretch>
        </p:blipFill>
        <p:spPr/>
      </p:pic>
      <p:pic>
        <p:nvPicPr>
          <p:cNvPr id="26" name="Picture Placeholder 25" descr="A person swinging a golf club&#10;&#10;Description automatically generated with medium confidence">
            <a:extLst>
              <a:ext uri="{FF2B5EF4-FFF2-40B4-BE49-F238E27FC236}">
                <a16:creationId xmlns:a16="http://schemas.microsoft.com/office/drawing/2014/main" id="{8F109614-DB6C-D79E-6D0E-3C9F38FF8E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12527"/>
          <a:stretch>
            <a:fillRect/>
          </a:stretch>
        </p:blipFill>
        <p:spPr/>
      </p:pic>
      <p:pic>
        <p:nvPicPr>
          <p:cNvPr id="28" name="Picture Placeholder 27" descr="A person holding a microphone&#10;&#10;Description automatically generated with medium confidence">
            <a:extLst>
              <a:ext uri="{FF2B5EF4-FFF2-40B4-BE49-F238E27FC236}">
                <a16:creationId xmlns:a16="http://schemas.microsoft.com/office/drawing/2014/main" id="{A0B0E317-2940-9900-F09E-DABEFC62409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6" b="16126"/>
          <a:stretch>
            <a:fillRect/>
          </a:stretch>
        </p:blipFill>
        <p:spPr/>
      </p:pic>
      <p:pic>
        <p:nvPicPr>
          <p:cNvPr id="30" name="Picture Placeholder 29" descr="A picture containing person, player, sport, athletic game&#10;&#10;Description automatically generated">
            <a:extLst>
              <a:ext uri="{FF2B5EF4-FFF2-40B4-BE49-F238E27FC236}">
                <a16:creationId xmlns:a16="http://schemas.microsoft.com/office/drawing/2014/main" id="{321E543B-3AA9-6F67-CA71-4C1D805D1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4823"/>
          <a:stretch>
            <a:fillRect/>
          </a:stretch>
        </p:blipFill>
        <p:spPr/>
      </p:pic>
      <p:pic>
        <p:nvPicPr>
          <p:cNvPr id="32" name="Picture Placeholder 31" descr="A person with a blue bandana on her head&#10;&#10;Description automatically generated with low confidence">
            <a:extLst>
              <a:ext uri="{FF2B5EF4-FFF2-40B4-BE49-F238E27FC236}">
                <a16:creationId xmlns:a16="http://schemas.microsoft.com/office/drawing/2014/main" id="{205876FB-3F9D-940B-8428-4E6939D128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4823"/>
          <a:stretch>
            <a:fillRect/>
          </a:stretch>
        </p:blipFill>
        <p:spPr/>
      </p:pic>
      <p:pic>
        <p:nvPicPr>
          <p:cNvPr id="34" name="Picture Placeholder 33" descr="A baseball player holding a bat&#10;&#10;Description automatically generated">
            <a:extLst>
              <a:ext uri="{FF2B5EF4-FFF2-40B4-BE49-F238E27FC236}">
                <a16:creationId xmlns:a16="http://schemas.microsoft.com/office/drawing/2014/main" id="{484D1893-B30B-31CA-03F9-392F42C729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5" b="14735"/>
          <a:stretch>
            <a:fillRect/>
          </a:stretch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C46E5B-376D-8113-D327-EE50CC7D3444}"/>
              </a:ext>
            </a:extLst>
          </p:cNvPr>
          <p:cNvGrpSpPr/>
          <p:nvPr/>
        </p:nvGrpSpPr>
        <p:grpSpPr>
          <a:xfrm>
            <a:off x="12710189" y="4354759"/>
            <a:ext cx="2410458" cy="906997"/>
            <a:chOff x="3976689" y="4549075"/>
            <a:chExt cx="4240480" cy="159559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DBC077F-5A37-F45D-9E7B-BB69E8BF1F40}"/>
                </a:ext>
              </a:extLst>
            </p:cNvPr>
            <p:cNvSpPr/>
            <p:nvPr/>
          </p:nvSpPr>
          <p:spPr>
            <a:xfrm>
              <a:off x="4303461" y="5769409"/>
              <a:ext cx="3913708" cy="375256"/>
            </a:xfrm>
            <a:custGeom>
              <a:avLst/>
              <a:gdLst>
                <a:gd name="connsiteX0" fmla="*/ 501425 w 3913708"/>
                <a:gd name="connsiteY0" fmla="*/ 176889 h 375256"/>
                <a:gd name="connsiteX1" fmla="*/ 418852 w 3913708"/>
                <a:gd name="connsiteY1" fmla="*/ 107337 h 375256"/>
                <a:gd name="connsiteX2" fmla="*/ 294980 w 3913708"/>
                <a:gd name="connsiteY2" fmla="*/ 107442 h 375256"/>
                <a:gd name="connsiteX3" fmla="*/ 268367 w 3913708"/>
                <a:gd name="connsiteY3" fmla="*/ 92250 h 375256"/>
                <a:gd name="connsiteX4" fmla="*/ 277273 w 3913708"/>
                <a:gd name="connsiteY4" fmla="*/ 72942 h 375256"/>
                <a:gd name="connsiteX5" fmla="*/ 317630 w 3913708"/>
                <a:gd name="connsiteY5" fmla="*/ 57969 h 375256"/>
                <a:gd name="connsiteX6" fmla="*/ 479908 w 3913708"/>
                <a:gd name="connsiteY6" fmla="*/ 57902 h 375256"/>
                <a:gd name="connsiteX7" fmla="*/ 545668 w 3913708"/>
                <a:gd name="connsiteY7" fmla="*/ 69256 h 375256"/>
                <a:gd name="connsiteX8" fmla="*/ 561766 w 3913708"/>
                <a:gd name="connsiteY8" fmla="*/ 781 h 375256"/>
                <a:gd name="connsiteX9" fmla="*/ 238068 w 3913708"/>
                <a:gd name="connsiteY9" fmla="*/ 829 h 375256"/>
                <a:gd name="connsiteX10" fmla="*/ 103861 w 3913708"/>
                <a:gd name="connsiteY10" fmla="*/ 82791 h 375256"/>
                <a:gd name="connsiteX11" fmla="*/ 69047 w 3913708"/>
                <a:gd name="connsiteY11" fmla="*/ 159858 h 375256"/>
                <a:gd name="connsiteX12" fmla="*/ 130883 w 3913708"/>
                <a:gd name="connsiteY12" fmla="*/ 234458 h 375256"/>
                <a:gd name="connsiteX13" fmla="*/ 273234 w 3913708"/>
                <a:gd name="connsiteY13" fmla="*/ 234496 h 375256"/>
                <a:gd name="connsiteX14" fmla="*/ 299161 w 3913708"/>
                <a:gd name="connsiteY14" fmla="*/ 249669 h 375256"/>
                <a:gd name="connsiteX15" fmla="*/ 288312 w 3913708"/>
                <a:gd name="connsiteY15" fmla="*/ 273339 h 375256"/>
                <a:gd name="connsiteX16" fmla="*/ 248545 w 3913708"/>
                <a:gd name="connsiteY16" fmla="*/ 288312 h 375256"/>
                <a:gd name="connsiteX17" fmla="*/ 79915 w 3913708"/>
                <a:gd name="connsiteY17" fmla="*/ 288312 h 375256"/>
                <a:gd name="connsiteX18" fmla="*/ 17364 w 3913708"/>
                <a:gd name="connsiteY18" fmla="*/ 275463 h 375256"/>
                <a:gd name="connsiteX19" fmla="*/ 0 w 3913708"/>
                <a:gd name="connsiteY19" fmla="*/ 345672 h 375256"/>
                <a:gd name="connsiteX20" fmla="*/ 314963 w 3913708"/>
                <a:gd name="connsiteY20" fmla="*/ 345595 h 375256"/>
                <a:gd name="connsiteX21" fmla="*/ 462725 w 3913708"/>
                <a:gd name="connsiteY21" fmla="*/ 261166 h 375256"/>
                <a:gd name="connsiteX22" fmla="*/ 501425 w 3913708"/>
                <a:gd name="connsiteY22" fmla="*/ 176879 h 375256"/>
                <a:gd name="connsiteX23" fmla="*/ 1346349 w 3913708"/>
                <a:gd name="connsiteY23" fmla="*/ 195443 h 375256"/>
                <a:gd name="connsiteX24" fmla="*/ 1421111 w 3913708"/>
                <a:gd name="connsiteY24" fmla="*/ 204702 h 375256"/>
                <a:gd name="connsiteX25" fmla="*/ 1455668 w 3913708"/>
                <a:gd name="connsiteY25" fmla="*/ 129454 h 375256"/>
                <a:gd name="connsiteX26" fmla="*/ 1372714 w 3913708"/>
                <a:gd name="connsiteY26" fmla="*/ 138408 h 375256"/>
                <a:gd name="connsiteX27" fmla="*/ 1248127 w 3913708"/>
                <a:gd name="connsiteY27" fmla="*/ 138398 h 375256"/>
                <a:gd name="connsiteX28" fmla="*/ 1285313 w 3913708"/>
                <a:gd name="connsiteY28" fmla="*/ 57817 h 375256"/>
                <a:gd name="connsiteX29" fmla="*/ 1427236 w 3913708"/>
                <a:gd name="connsiteY29" fmla="*/ 57731 h 375256"/>
                <a:gd name="connsiteX30" fmla="*/ 1502702 w 3913708"/>
                <a:gd name="connsiteY30" fmla="*/ 66885 h 375256"/>
                <a:gd name="connsiteX31" fmla="*/ 1518847 w 3913708"/>
                <a:gd name="connsiteY31" fmla="*/ 629 h 375256"/>
                <a:gd name="connsiteX32" fmla="*/ 1122540 w 3913708"/>
                <a:gd name="connsiteY32" fmla="*/ 591 h 375256"/>
                <a:gd name="connsiteX33" fmla="*/ 1109739 w 3913708"/>
                <a:gd name="connsiteY33" fmla="*/ 59712 h 375256"/>
                <a:gd name="connsiteX34" fmla="*/ 1006307 w 3913708"/>
                <a:gd name="connsiteY34" fmla="*/ 286055 h 375256"/>
                <a:gd name="connsiteX35" fmla="*/ 980523 w 3913708"/>
                <a:gd name="connsiteY35" fmla="*/ 329041 h 375256"/>
                <a:gd name="connsiteX36" fmla="*/ 957053 w 3913708"/>
                <a:gd name="connsiteY36" fmla="*/ 274834 h 375256"/>
                <a:gd name="connsiteX37" fmla="*/ 901370 w 3913708"/>
                <a:gd name="connsiteY37" fmla="*/ 102394 h 375256"/>
                <a:gd name="connsiteX38" fmla="*/ 1016946 w 3913708"/>
                <a:gd name="connsiteY38" fmla="*/ 34661 h 375256"/>
                <a:gd name="connsiteX39" fmla="*/ 1092622 w 3913708"/>
                <a:gd name="connsiteY39" fmla="*/ 591 h 375256"/>
                <a:gd name="connsiteX40" fmla="*/ 932993 w 3913708"/>
                <a:gd name="connsiteY40" fmla="*/ 667 h 375256"/>
                <a:gd name="connsiteX41" fmla="*/ 928773 w 3913708"/>
                <a:gd name="connsiteY41" fmla="*/ 13564 h 375256"/>
                <a:gd name="connsiteX42" fmla="*/ 887349 w 3913708"/>
                <a:gd name="connsiteY42" fmla="*/ 50949 h 375256"/>
                <a:gd name="connsiteX43" fmla="*/ 719928 w 3913708"/>
                <a:gd name="connsiteY43" fmla="*/ 155429 h 375256"/>
                <a:gd name="connsiteX44" fmla="*/ 763553 w 3913708"/>
                <a:gd name="connsiteY44" fmla="*/ 59769 h 375256"/>
                <a:gd name="connsiteX45" fmla="*/ 805005 w 3913708"/>
                <a:gd name="connsiteY45" fmla="*/ 610 h 375256"/>
                <a:gd name="connsiteX46" fmla="*/ 601628 w 3913708"/>
                <a:gd name="connsiteY46" fmla="*/ 743 h 375256"/>
                <a:gd name="connsiteX47" fmla="*/ 589007 w 3913708"/>
                <a:gd name="connsiteY47" fmla="*/ 59769 h 375256"/>
                <a:gd name="connsiteX48" fmla="*/ 485575 w 3913708"/>
                <a:gd name="connsiteY48" fmla="*/ 286198 h 375256"/>
                <a:gd name="connsiteX49" fmla="*/ 444246 w 3913708"/>
                <a:gd name="connsiteY49" fmla="*/ 345605 h 375256"/>
                <a:gd name="connsiteX50" fmla="*/ 647205 w 3913708"/>
                <a:gd name="connsiteY50" fmla="*/ 345624 h 375256"/>
                <a:gd name="connsiteX51" fmla="*/ 659921 w 3913708"/>
                <a:gd name="connsiteY51" fmla="*/ 286160 h 375256"/>
                <a:gd name="connsiteX52" fmla="*/ 683781 w 3913708"/>
                <a:gd name="connsiteY52" fmla="*/ 234439 h 375256"/>
                <a:gd name="connsiteX53" fmla="*/ 741236 w 3913708"/>
                <a:gd name="connsiteY53" fmla="*/ 199320 h 375256"/>
                <a:gd name="connsiteX54" fmla="*/ 776707 w 3913708"/>
                <a:gd name="connsiteY54" fmla="*/ 345519 h 375256"/>
                <a:gd name="connsiteX55" fmla="*/ 1367990 w 3913708"/>
                <a:gd name="connsiteY55" fmla="*/ 345376 h 375256"/>
                <a:gd name="connsiteX56" fmla="*/ 1414205 w 3913708"/>
                <a:gd name="connsiteY56" fmla="*/ 278959 h 375256"/>
                <a:gd name="connsiteX57" fmla="*/ 1331576 w 3913708"/>
                <a:gd name="connsiteY57" fmla="*/ 288103 h 375256"/>
                <a:gd name="connsiteX58" fmla="*/ 1179700 w 3913708"/>
                <a:gd name="connsiteY58" fmla="*/ 288103 h 375256"/>
                <a:gd name="connsiteX59" fmla="*/ 1222296 w 3913708"/>
                <a:gd name="connsiteY59" fmla="*/ 195453 h 375256"/>
                <a:gd name="connsiteX60" fmla="*/ 1346340 w 3913708"/>
                <a:gd name="connsiteY60" fmla="*/ 195424 h 375256"/>
                <a:gd name="connsiteX61" fmla="*/ 1869186 w 3913708"/>
                <a:gd name="connsiteY61" fmla="*/ 261642 h 375256"/>
                <a:gd name="connsiteX62" fmla="*/ 1744628 w 3913708"/>
                <a:gd name="connsiteY62" fmla="*/ 274539 h 375256"/>
                <a:gd name="connsiteX63" fmla="*/ 1662894 w 3913708"/>
                <a:gd name="connsiteY63" fmla="*/ 274520 h 375256"/>
                <a:gd name="connsiteX64" fmla="*/ 1646472 w 3913708"/>
                <a:gd name="connsiteY64" fmla="*/ 252612 h 375256"/>
                <a:gd name="connsiteX65" fmla="*/ 1720587 w 3913708"/>
                <a:gd name="connsiteY65" fmla="*/ 90687 h 375256"/>
                <a:gd name="connsiteX66" fmla="*/ 1753153 w 3913708"/>
                <a:gd name="connsiteY66" fmla="*/ 71142 h 375256"/>
                <a:gd name="connsiteX67" fmla="*/ 1881397 w 3913708"/>
                <a:gd name="connsiteY67" fmla="*/ 71180 h 375256"/>
                <a:gd name="connsiteX68" fmla="*/ 1941929 w 3913708"/>
                <a:gd name="connsiteY68" fmla="*/ 81886 h 375256"/>
                <a:gd name="connsiteX69" fmla="*/ 1962312 w 3913708"/>
                <a:gd name="connsiteY69" fmla="*/ 2553 h 375256"/>
                <a:gd name="connsiteX70" fmla="*/ 1961274 w 3913708"/>
                <a:gd name="connsiteY70" fmla="*/ 2638 h 375256"/>
                <a:gd name="connsiteX71" fmla="*/ 1961874 w 3913708"/>
                <a:gd name="connsiteY71" fmla="*/ 505 h 375256"/>
                <a:gd name="connsiteX72" fmla="*/ 1687058 w 3913708"/>
                <a:gd name="connsiteY72" fmla="*/ 543 h 375256"/>
                <a:gd name="connsiteX73" fmla="*/ 1524591 w 3913708"/>
                <a:gd name="connsiteY73" fmla="*/ 101927 h 375256"/>
                <a:gd name="connsiteX74" fmla="*/ 1459706 w 3913708"/>
                <a:gd name="connsiteY74" fmla="*/ 244050 h 375256"/>
                <a:gd name="connsiteX75" fmla="*/ 1529210 w 3913708"/>
                <a:gd name="connsiteY75" fmla="*/ 345386 h 375256"/>
                <a:gd name="connsiteX76" fmla="*/ 1811350 w 3913708"/>
                <a:gd name="connsiteY76" fmla="*/ 345272 h 375256"/>
                <a:gd name="connsiteX77" fmla="*/ 1869196 w 3913708"/>
                <a:gd name="connsiteY77" fmla="*/ 261642 h 375256"/>
                <a:gd name="connsiteX78" fmla="*/ 2368306 w 3913708"/>
                <a:gd name="connsiteY78" fmla="*/ 285779 h 375256"/>
                <a:gd name="connsiteX79" fmla="*/ 2471890 w 3913708"/>
                <a:gd name="connsiteY79" fmla="*/ 59398 h 375256"/>
                <a:gd name="connsiteX80" fmla="*/ 2513010 w 3913708"/>
                <a:gd name="connsiteY80" fmla="*/ 352 h 375256"/>
                <a:gd name="connsiteX81" fmla="*/ 2309908 w 3913708"/>
                <a:gd name="connsiteY81" fmla="*/ 448 h 375256"/>
                <a:gd name="connsiteX82" fmla="*/ 2297182 w 3913708"/>
                <a:gd name="connsiteY82" fmla="*/ 59436 h 375256"/>
                <a:gd name="connsiteX83" fmla="*/ 2261321 w 3913708"/>
                <a:gd name="connsiteY83" fmla="*/ 138303 h 375256"/>
                <a:gd name="connsiteX84" fmla="*/ 2130933 w 3913708"/>
                <a:gd name="connsiteY84" fmla="*/ 138284 h 375256"/>
                <a:gd name="connsiteX85" fmla="*/ 2167138 w 3913708"/>
                <a:gd name="connsiteY85" fmla="*/ 59503 h 375256"/>
                <a:gd name="connsiteX86" fmla="*/ 2208667 w 3913708"/>
                <a:gd name="connsiteY86" fmla="*/ 419 h 375256"/>
                <a:gd name="connsiteX87" fmla="*/ 2005394 w 3913708"/>
                <a:gd name="connsiteY87" fmla="*/ 533 h 375256"/>
                <a:gd name="connsiteX88" fmla="*/ 1992335 w 3913708"/>
                <a:gd name="connsiteY88" fmla="*/ 59531 h 375256"/>
                <a:gd name="connsiteX89" fmla="*/ 1889084 w 3913708"/>
                <a:gd name="connsiteY89" fmla="*/ 285960 h 375256"/>
                <a:gd name="connsiteX90" fmla="*/ 1847355 w 3913708"/>
                <a:gd name="connsiteY90" fmla="*/ 345281 h 375256"/>
                <a:gd name="connsiteX91" fmla="*/ 2050656 w 3913708"/>
                <a:gd name="connsiteY91" fmla="*/ 345205 h 375256"/>
                <a:gd name="connsiteX92" fmla="*/ 2063734 w 3913708"/>
                <a:gd name="connsiteY92" fmla="*/ 285893 h 375256"/>
                <a:gd name="connsiteX93" fmla="*/ 2105197 w 3913708"/>
                <a:gd name="connsiteY93" fmla="*/ 195320 h 375256"/>
                <a:gd name="connsiteX94" fmla="*/ 2235184 w 3913708"/>
                <a:gd name="connsiteY94" fmla="*/ 195253 h 375256"/>
                <a:gd name="connsiteX95" fmla="*/ 2193836 w 3913708"/>
                <a:gd name="connsiteY95" fmla="*/ 285864 h 375256"/>
                <a:gd name="connsiteX96" fmla="*/ 2152412 w 3913708"/>
                <a:gd name="connsiteY96" fmla="*/ 345215 h 375256"/>
                <a:gd name="connsiteX97" fmla="*/ 2355361 w 3913708"/>
                <a:gd name="connsiteY97" fmla="*/ 345186 h 375256"/>
                <a:gd name="connsiteX98" fmla="*/ 2368315 w 3913708"/>
                <a:gd name="connsiteY98" fmla="*/ 285759 h 375256"/>
                <a:gd name="connsiteX99" fmla="*/ 2734761 w 3913708"/>
                <a:gd name="connsiteY99" fmla="*/ 287836 h 375256"/>
                <a:gd name="connsiteX100" fmla="*/ 2583342 w 3913708"/>
                <a:gd name="connsiteY100" fmla="*/ 287807 h 375256"/>
                <a:gd name="connsiteX101" fmla="*/ 2625528 w 3913708"/>
                <a:gd name="connsiteY101" fmla="*/ 195215 h 375256"/>
                <a:gd name="connsiteX102" fmla="*/ 2750001 w 3913708"/>
                <a:gd name="connsiteY102" fmla="*/ 195186 h 375256"/>
                <a:gd name="connsiteX103" fmla="*/ 2824515 w 3913708"/>
                <a:gd name="connsiteY103" fmla="*/ 204359 h 375256"/>
                <a:gd name="connsiteX104" fmla="*/ 2859024 w 3913708"/>
                <a:gd name="connsiteY104" fmla="*/ 129178 h 375256"/>
                <a:gd name="connsiteX105" fmla="*/ 2776395 w 3913708"/>
                <a:gd name="connsiteY105" fmla="*/ 138170 h 375256"/>
                <a:gd name="connsiteX106" fmla="*/ 2651579 w 3913708"/>
                <a:gd name="connsiteY106" fmla="*/ 138151 h 375256"/>
                <a:gd name="connsiteX107" fmla="*/ 2688660 w 3913708"/>
                <a:gd name="connsiteY107" fmla="*/ 57455 h 375256"/>
                <a:gd name="connsiteX108" fmla="*/ 2830887 w 3913708"/>
                <a:gd name="connsiteY108" fmla="*/ 57426 h 375256"/>
                <a:gd name="connsiteX109" fmla="*/ 2906259 w 3913708"/>
                <a:gd name="connsiteY109" fmla="*/ 66542 h 375256"/>
                <a:gd name="connsiteX110" fmla="*/ 2922184 w 3913708"/>
                <a:gd name="connsiteY110" fmla="*/ 295 h 375256"/>
                <a:gd name="connsiteX111" fmla="*/ 2526087 w 3913708"/>
                <a:gd name="connsiteY111" fmla="*/ 391 h 375256"/>
                <a:gd name="connsiteX112" fmla="*/ 2513028 w 3913708"/>
                <a:gd name="connsiteY112" fmla="*/ 59503 h 375256"/>
                <a:gd name="connsiteX113" fmla="*/ 2409806 w 3913708"/>
                <a:gd name="connsiteY113" fmla="*/ 285769 h 375256"/>
                <a:gd name="connsiteX114" fmla="*/ 2368325 w 3913708"/>
                <a:gd name="connsiteY114" fmla="*/ 345157 h 375256"/>
                <a:gd name="connsiteX115" fmla="*/ 2771499 w 3913708"/>
                <a:gd name="connsiteY115" fmla="*/ 345081 h 375256"/>
                <a:gd name="connsiteX116" fmla="*/ 2817638 w 3913708"/>
                <a:gd name="connsiteY116" fmla="*/ 278673 h 375256"/>
                <a:gd name="connsiteX117" fmla="*/ 2734761 w 3913708"/>
                <a:gd name="connsiteY117" fmla="*/ 287826 h 375256"/>
                <a:gd name="connsiteX118" fmla="*/ 3248301 w 3913708"/>
                <a:gd name="connsiteY118" fmla="*/ 76629 h 375256"/>
                <a:gd name="connsiteX119" fmla="*/ 3229328 w 3913708"/>
                <a:gd name="connsiteY119" fmla="*/ 118748 h 375256"/>
                <a:gd name="connsiteX120" fmla="*/ 3191466 w 3913708"/>
                <a:gd name="connsiteY120" fmla="*/ 138113 h 375256"/>
                <a:gd name="connsiteX121" fmla="*/ 3092872 w 3913708"/>
                <a:gd name="connsiteY121" fmla="*/ 138141 h 375256"/>
                <a:gd name="connsiteX122" fmla="*/ 3130296 w 3913708"/>
                <a:gd name="connsiteY122" fmla="*/ 57464 h 375256"/>
                <a:gd name="connsiteX123" fmla="*/ 3228489 w 3913708"/>
                <a:gd name="connsiteY123" fmla="*/ 57388 h 375256"/>
                <a:gd name="connsiteX124" fmla="*/ 3248292 w 3913708"/>
                <a:gd name="connsiteY124" fmla="*/ 76629 h 375256"/>
                <a:gd name="connsiteX125" fmla="*/ 3298631 w 3913708"/>
                <a:gd name="connsiteY125" fmla="*/ 195082 h 375256"/>
                <a:gd name="connsiteX126" fmla="*/ 3394253 w 3913708"/>
                <a:gd name="connsiteY126" fmla="*/ 139789 h 375256"/>
                <a:gd name="connsiteX127" fmla="*/ 3423104 w 3913708"/>
                <a:gd name="connsiteY127" fmla="*/ 76286 h 375256"/>
                <a:gd name="connsiteX128" fmla="*/ 3339256 w 3913708"/>
                <a:gd name="connsiteY128" fmla="*/ 210 h 375256"/>
                <a:gd name="connsiteX129" fmla="*/ 2963047 w 3913708"/>
                <a:gd name="connsiteY129" fmla="*/ 276 h 375256"/>
                <a:gd name="connsiteX130" fmla="*/ 2954388 w 3913708"/>
                <a:gd name="connsiteY130" fmla="*/ 59417 h 375256"/>
                <a:gd name="connsiteX131" fmla="*/ 2851033 w 3913708"/>
                <a:gd name="connsiteY131" fmla="*/ 285779 h 375256"/>
                <a:gd name="connsiteX132" fmla="*/ 2809399 w 3913708"/>
                <a:gd name="connsiteY132" fmla="*/ 345119 h 375256"/>
                <a:gd name="connsiteX133" fmla="*/ 3012624 w 3913708"/>
                <a:gd name="connsiteY133" fmla="*/ 345072 h 375256"/>
                <a:gd name="connsiteX134" fmla="*/ 3025397 w 3913708"/>
                <a:gd name="connsiteY134" fmla="*/ 285731 h 375256"/>
                <a:gd name="connsiteX135" fmla="*/ 3066650 w 3913708"/>
                <a:gd name="connsiteY135" fmla="*/ 195177 h 375256"/>
                <a:gd name="connsiteX136" fmla="*/ 3120457 w 3913708"/>
                <a:gd name="connsiteY136" fmla="*/ 195091 h 375256"/>
                <a:gd name="connsiteX137" fmla="*/ 3134811 w 3913708"/>
                <a:gd name="connsiteY137" fmla="*/ 345043 h 375256"/>
                <a:gd name="connsiteX138" fmla="*/ 3330035 w 3913708"/>
                <a:gd name="connsiteY138" fmla="*/ 345072 h 375256"/>
                <a:gd name="connsiteX139" fmla="*/ 3316481 w 3913708"/>
                <a:gd name="connsiteY139" fmla="*/ 292113 h 375256"/>
                <a:gd name="connsiteX140" fmla="*/ 3298622 w 3913708"/>
                <a:gd name="connsiteY140" fmla="*/ 195082 h 375256"/>
                <a:gd name="connsiteX141" fmla="*/ 3622586 w 3913708"/>
                <a:gd name="connsiteY141" fmla="*/ 72314 h 375256"/>
                <a:gd name="connsiteX142" fmla="*/ 3663391 w 3913708"/>
                <a:gd name="connsiteY142" fmla="*/ 57207 h 375256"/>
                <a:gd name="connsiteX143" fmla="*/ 3825535 w 3913708"/>
                <a:gd name="connsiteY143" fmla="*/ 57255 h 375256"/>
                <a:gd name="connsiteX144" fmla="*/ 3891191 w 3913708"/>
                <a:gd name="connsiteY144" fmla="*/ 68618 h 375256"/>
                <a:gd name="connsiteX145" fmla="*/ 3913708 w 3913708"/>
                <a:gd name="connsiteY145" fmla="*/ 0 h 375256"/>
                <a:gd name="connsiteX146" fmla="*/ 3583343 w 3913708"/>
                <a:gd name="connsiteY146" fmla="*/ 191 h 375256"/>
                <a:gd name="connsiteX147" fmla="*/ 3449317 w 3913708"/>
                <a:gd name="connsiteY147" fmla="*/ 82153 h 375256"/>
                <a:gd name="connsiteX148" fmla="*/ 3414570 w 3913708"/>
                <a:gd name="connsiteY148" fmla="*/ 159220 h 375256"/>
                <a:gd name="connsiteX149" fmla="*/ 3476435 w 3913708"/>
                <a:gd name="connsiteY149" fmla="*/ 233858 h 375256"/>
                <a:gd name="connsiteX150" fmla="*/ 3618814 w 3913708"/>
                <a:gd name="connsiteY150" fmla="*/ 233820 h 375256"/>
                <a:gd name="connsiteX151" fmla="*/ 3644732 w 3913708"/>
                <a:gd name="connsiteY151" fmla="*/ 249079 h 375256"/>
                <a:gd name="connsiteX152" fmla="*/ 3633883 w 3913708"/>
                <a:gd name="connsiteY152" fmla="*/ 272710 h 375256"/>
                <a:gd name="connsiteX153" fmla="*/ 3593773 w 3913708"/>
                <a:gd name="connsiteY153" fmla="*/ 287712 h 375256"/>
                <a:gd name="connsiteX154" fmla="*/ 3425285 w 3913708"/>
                <a:gd name="connsiteY154" fmla="*/ 287750 h 375256"/>
                <a:gd name="connsiteX155" fmla="*/ 3362621 w 3913708"/>
                <a:gd name="connsiteY155" fmla="*/ 274863 h 375256"/>
                <a:gd name="connsiteX156" fmla="*/ 3345752 w 3913708"/>
                <a:gd name="connsiteY156" fmla="*/ 345015 h 375256"/>
                <a:gd name="connsiteX157" fmla="*/ 3660315 w 3913708"/>
                <a:gd name="connsiteY157" fmla="*/ 344967 h 375256"/>
                <a:gd name="connsiteX158" fmla="*/ 3808400 w 3913708"/>
                <a:gd name="connsiteY158" fmla="*/ 260413 h 375256"/>
                <a:gd name="connsiteX159" fmla="*/ 3846957 w 3913708"/>
                <a:gd name="connsiteY159" fmla="*/ 176222 h 375256"/>
                <a:gd name="connsiteX160" fmla="*/ 3764309 w 3913708"/>
                <a:gd name="connsiteY160" fmla="*/ 106728 h 375256"/>
                <a:gd name="connsiteX161" fmla="*/ 3640484 w 3913708"/>
                <a:gd name="connsiteY161" fmla="*/ 106747 h 375256"/>
                <a:gd name="connsiteX162" fmla="*/ 3613766 w 3913708"/>
                <a:gd name="connsiteY162" fmla="*/ 91602 h 375256"/>
                <a:gd name="connsiteX163" fmla="*/ 3622577 w 3913708"/>
                <a:gd name="connsiteY163" fmla="*/ 72323 h 375256"/>
                <a:gd name="connsiteX164" fmla="*/ 3855949 w 3913708"/>
                <a:gd name="connsiteY164" fmla="*/ 337128 h 375256"/>
                <a:gd name="connsiteX165" fmla="*/ 3864254 w 3913708"/>
                <a:gd name="connsiteY165" fmla="*/ 337128 h 375256"/>
                <a:gd name="connsiteX166" fmla="*/ 3873656 w 3913708"/>
                <a:gd name="connsiteY166" fmla="*/ 331556 h 375256"/>
                <a:gd name="connsiteX167" fmla="*/ 3865007 w 3913708"/>
                <a:gd name="connsiteY167" fmla="*/ 325993 h 375256"/>
                <a:gd name="connsiteX168" fmla="*/ 3855949 w 3913708"/>
                <a:gd name="connsiteY168" fmla="*/ 325993 h 375256"/>
                <a:gd name="connsiteX169" fmla="*/ 3866083 w 3913708"/>
                <a:gd name="connsiteY169" fmla="*/ 320469 h 375256"/>
                <a:gd name="connsiteX170" fmla="*/ 3880333 w 3913708"/>
                <a:gd name="connsiteY170" fmla="*/ 331032 h 375256"/>
                <a:gd name="connsiteX171" fmla="*/ 3876285 w 3913708"/>
                <a:gd name="connsiteY171" fmla="*/ 338842 h 375256"/>
                <a:gd name="connsiteX172" fmla="*/ 3876437 w 3913708"/>
                <a:gd name="connsiteY172" fmla="*/ 340662 h 375256"/>
                <a:gd name="connsiteX173" fmla="*/ 3878123 w 3913708"/>
                <a:gd name="connsiteY173" fmla="*/ 342671 h 375256"/>
                <a:gd name="connsiteX174" fmla="*/ 3879009 w 3913708"/>
                <a:gd name="connsiteY174" fmla="*/ 345043 h 375256"/>
                <a:gd name="connsiteX175" fmla="*/ 3879609 w 3913708"/>
                <a:gd name="connsiteY175" fmla="*/ 347872 h 375256"/>
                <a:gd name="connsiteX176" fmla="*/ 3879952 w 3913708"/>
                <a:gd name="connsiteY176" fmla="*/ 350472 h 375256"/>
                <a:gd name="connsiteX177" fmla="*/ 3880152 w 3913708"/>
                <a:gd name="connsiteY177" fmla="*/ 352863 h 375256"/>
                <a:gd name="connsiteX178" fmla="*/ 3880333 w 3913708"/>
                <a:gd name="connsiteY178" fmla="*/ 354378 h 375256"/>
                <a:gd name="connsiteX179" fmla="*/ 3881066 w 3913708"/>
                <a:gd name="connsiteY179" fmla="*/ 357502 h 375256"/>
                <a:gd name="connsiteX180" fmla="*/ 3874427 w 3913708"/>
                <a:gd name="connsiteY180" fmla="*/ 357502 h 375256"/>
                <a:gd name="connsiteX181" fmla="*/ 3873256 w 3913708"/>
                <a:gd name="connsiteY181" fmla="*/ 351387 h 375256"/>
                <a:gd name="connsiteX182" fmla="*/ 3864254 w 3913708"/>
                <a:gd name="connsiteY182" fmla="*/ 342309 h 375256"/>
                <a:gd name="connsiteX183" fmla="*/ 3856111 w 3913708"/>
                <a:gd name="connsiteY183" fmla="*/ 342309 h 375256"/>
                <a:gd name="connsiteX184" fmla="*/ 3856111 w 3913708"/>
                <a:gd name="connsiteY184" fmla="*/ 357321 h 375256"/>
                <a:gd name="connsiteX185" fmla="*/ 3849072 w 3913708"/>
                <a:gd name="connsiteY185" fmla="*/ 357321 h 375256"/>
                <a:gd name="connsiteX186" fmla="*/ 3849072 w 3913708"/>
                <a:gd name="connsiteY186" fmla="*/ 320469 h 375256"/>
                <a:gd name="connsiteX187" fmla="*/ 3866074 w 3913708"/>
                <a:gd name="connsiteY187" fmla="*/ 320469 h 375256"/>
                <a:gd name="connsiteX188" fmla="*/ 3834651 w 3913708"/>
                <a:gd name="connsiteY188" fmla="*/ 339366 h 375256"/>
                <a:gd name="connsiteX189" fmla="*/ 3864445 w 3913708"/>
                <a:gd name="connsiteY189" fmla="*/ 368979 h 375256"/>
                <a:gd name="connsiteX190" fmla="*/ 3894011 w 3913708"/>
                <a:gd name="connsiteY190" fmla="*/ 339366 h 375256"/>
                <a:gd name="connsiteX191" fmla="*/ 3864445 w 3913708"/>
                <a:gd name="connsiteY191" fmla="*/ 309724 h 375256"/>
                <a:gd name="connsiteX192" fmla="*/ 3834651 w 3913708"/>
                <a:gd name="connsiteY192" fmla="*/ 339366 h 375256"/>
                <a:gd name="connsiteX193" fmla="*/ 3900630 w 3913708"/>
                <a:gd name="connsiteY193" fmla="*/ 339366 h 375256"/>
                <a:gd name="connsiteX194" fmla="*/ 3864445 w 3913708"/>
                <a:gd name="connsiteY194" fmla="*/ 375256 h 375256"/>
                <a:gd name="connsiteX195" fmla="*/ 3828021 w 3913708"/>
                <a:gd name="connsiteY195" fmla="*/ 339366 h 375256"/>
                <a:gd name="connsiteX196" fmla="*/ 3864445 w 3913708"/>
                <a:gd name="connsiteY196" fmla="*/ 303219 h 375256"/>
                <a:gd name="connsiteX197" fmla="*/ 3900630 w 3913708"/>
                <a:gd name="connsiteY197" fmla="*/ 339366 h 37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913708" h="375256">
                  <a:moveTo>
                    <a:pt x="501425" y="176889"/>
                  </a:moveTo>
                  <a:cubicBezTo>
                    <a:pt x="524170" y="126749"/>
                    <a:pt x="492947" y="107337"/>
                    <a:pt x="418852" y="107337"/>
                  </a:cubicBezTo>
                  <a:lnTo>
                    <a:pt x="294980" y="107442"/>
                  </a:lnTo>
                  <a:cubicBezTo>
                    <a:pt x="268043" y="107375"/>
                    <a:pt x="262366" y="105232"/>
                    <a:pt x="268367" y="92250"/>
                  </a:cubicBezTo>
                  <a:lnTo>
                    <a:pt x="277273" y="72942"/>
                  </a:lnTo>
                  <a:cubicBezTo>
                    <a:pt x="282712" y="60417"/>
                    <a:pt x="290646" y="57998"/>
                    <a:pt x="317630" y="57969"/>
                  </a:cubicBezTo>
                  <a:lnTo>
                    <a:pt x="479908" y="57902"/>
                  </a:lnTo>
                  <a:cubicBezTo>
                    <a:pt x="513417" y="57864"/>
                    <a:pt x="527561" y="62284"/>
                    <a:pt x="545668" y="69256"/>
                  </a:cubicBezTo>
                  <a:lnTo>
                    <a:pt x="561766" y="781"/>
                  </a:lnTo>
                  <a:lnTo>
                    <a:pt x="238068" y="829"/>
                  </a:lnTo>
                  <a:cubicBezTo>
                    <a:pt x="176327" y="791"/>
                    <a:pt x="128378" y="28785"/>
                    <a:pt x="103861" y="82791"/>
                  </a:cubicBezTo>
                  <a:lnTo>
                    <a:pt x="69047" y="159858"/>
                  </a:lnTo>
                  <a:cubicBezTo>
                    <a:pt x="42205" y="217332"/>
                    <a:pt x="61484" y="234439"/>
                    <a:pt x="130883" y="234458"/>
                  </a:cubicBezTo>
                  <a:lnTo>
                    <a:pt x="273234" y="234496"/>
                  </a:lnTo>
                  <a:cubicBezTo>
                    <a:pt x="300466" y="234467"/>
                    <a:pt x="304933" y="237172"/>
                    <a:pt x="299161" y="249669"/>
                  </a:cubicBezTo>
                  <a:lnTo>
                    <a:pt x="288312" y="273339"/>
                  </a:lnTo>
                  <a:cubicBezTo>
                    <a:pt x="282654" y="286160"/>
                    <a:pt x="275625" y="288274"/>
                    <a:pt x="248545" y="288312"/>
                  </a:cubicBezTo>
                  <a:lnTo>
                    <a:pt x="79915" y="288312"/>
                  </a:lnTo>
                  <a:cubicBezTo>
                    <a:pt x="45187" y="288293"/>
                    <a:pt x="31471" y="281883"/>
                    <a:pt x="17364" y="275463"/>
                  </a:cubicBezTo>
                  <a:lnTo>
                    <a:pt x="0" y="345672"/>
                  </a:lnTo>
                  <a:lnTo>
                    <a:pt x="314963" y="345595"/>
                  </a:lnTo>
                  <a:cubicBezTo>
                    <a:pt x="398755" y="345538"/>
                    <a:pt x="437950" y="315211"/>
                    <a:pt x="462725" y="261166"/>
                  </a:cubicBezTo>
                  <a:lnTo>
                    <a:pt x="501425" y="176879"/>
                  </a:lnTo>
                  <a:moveTo>
                    <a:pt x="1346349" y="195443"/>
                  </a:moveTo>
                  <a:cubicBezTo>
                    <a:pt x="1386688" y="195415"/>
                    <a:pt x="1404404" y="200387"/>
                    <a:pt x="1421111" y="204702"/>
                  </a:cubicBezTo>
                  <a:lnTo>
                    <a:pt x="1455668" y="129454"/>
                  </a:lnTo>
                  <a:cubicBezTo>
                    <a:pt x="1434951" y="133493"/>
                    <a:pt x="1412872" y="138446"/>
                    <a:pt x="1372714" y="138408"/>
                  </a:cubicBezTo>
                  <a:lnTo>
                    <a:pt x="1248127" y="138398"/>
                  </a:lnTo>
                  <a:lnTo>
                    <a:pt x="1285313" y="57817"/>
                  </a:lnTo>
                  <a:lnTo>
                    <a:pt x="1427236" y="57731"/>
                  </a:lnTo>
                  <a:cubicBezTo>
                    <a:pt x="1468298" y="57807"/>
                    <a:pt x="1485995" y="62417"/>
                    <a:pt x="1502702" y="66885"/>
                  </a:cubicBezTo>
                  <a:lnTo>
                    <a:pt x="1518847" y="629"/>
                  </a:lnTo>
                  <a:lnTo>
                    <a:pt x="1122540" y="591"/>
                  </a:lnTo>
                  <a:cubicBezTo>
                    <a:pt x="1125198" y="14211"/>
                    <a:pt x="1124569" y="26994"/>
                    <a:pt x="1109739" y="59712"/>
                  </a:cubicBezTo>
                  <a:lnTo>
                    <a:pt x="1006307" y="286055"/>
                  </a:lnTo>
                  <a:cubicBezTo>
                    <a:pt x="996867" y="306467"/>
                    <a:pt x="988790" y="319040"/>
                    <a:pt x="980523" y="329041"/>
                  </a:cubicBezTo>
                  <a:cubicBezTo>
                    <a:pt x="969959" y="310734"/>
                    <a:pt x="962168" y="289865"/>
                    <a:pt x="957053" y="274834"/>
                  </a:cubicBezTo>
                  <a:lnTo>
                    <a:pt x="901370" y="102394"/>
                  </a:lnTo>
                  <a:lnTo>
                    <a:pt x="1016946" y="34661"/>
                  </a:lnTo>
                  <a:cubicBezTo>
                    <a:pt x="1049903" y="15097"/>
                    <a:pt x="1067991" y="9268"/>
                    <a:pt x="1092622" y="591"/>
                  </a:cubicBezTo>
                  <a:lnTo>
                    <a:pt x="932993" y="667"/>
                  </a:lnTo>
                  <a:cubicBezTo>
                    <a:pt x="931707" y="5086"/>
                    <a:pt x="930735" y="9277"/>
                    <a:pt x="928773" y="13564"/>
                  </a:cubicBezTo>
                  <a:cubicBezTo>
                    <a:pt x="923516" y="25098"/>
                    <a:pt x="915010" y="33461"/>
                    <a:pt x="887349" y="50949"/>
                  </a:cubicBezTo>
                  <a:lnTo>
                    <a:pt x="719928" y="155429"/>
                  </a:lnTo>
                  <a:lnTo>
                    <a:pt x="763553" y="59769"/>
                  </a:lnTo>
                  <a:cubicBezTo>
                    <a:pt x="778507" y="26956"/>
                    <a:pt x="790232" y="14259"/>
                    <a:pt x="805005" y="610"/>
                  </a:cubicBezTo>
                  <a:lnTo>
                    <a:pt x="601628" y="743"/>
                  </a:lnTo>
                  <a:cubicBezTo>
                    <a:pt x="604361" y="14307"/>
                    <a:pt x="604056" y="27013"/>
                    <a:pt x="589007" y="59769"/>
                  </a:cubicBezTo>
                  <a:lnTo>
                    <a:pt x="485575" y="286198"/>
                  </a:lnTo>
                  <a:cubicBezTo>
                    <a:pt x="470649" y="318935"/>
                    <a:pt x="459143" y="331660"/>
                    <a:pt x="444246" y="345605"/>
                  </a:cubicBezTo>
                  <a:lnTo>
                    <a:pt x="647205" y="345624"/>
                  </a:lnTo>
                  <a:cubicBezTo>
                    <a:pt x="645090" y="331679"/>
                    <a:pt x="645109" y="318849"/>
                    <a:pt x="659921" y="286160"/>
                  </a:cubicBezTo>
                  <a:lnTo>
                    <a:pt x="683781" y="234439"/>
                  </a:lnTo>
                  <a:lnTo>
                    <a:pt x="741236" y="199320"/>
                  </a:lnTo>
                  <a:lnTo>
                    <a:pt x="776707" y="345519"/>
                  </a:lnTo>
                  <a:lnTo>
                    <a:pt x="1367990" y="345376"/>
                  </a:lnTo>
                  <a:lnTo>
                    <a:pt x="1414205" y="278959"/>
                  </a:lnTo>
                  <a:cubicBezTo>
                    <a:pt x="1394289" y="283169"/>
                    <a:pt x="1372095" y="288074"/>
                    <a:pt x="1331576" y="288103"/>
                  </a:cubicBezTo>
                  <a:lnTo>
                    <a:pt x="1179700" y="288103"/>
                  </a:lnTo>
                  <a:lnTo>
                    <a:pt x="1222296" y="195453"/>
                  </a:lnTo>
                  <a:lnTo>
                    <a:pt x="1346340" y="195424"/>
                  </a:lnTo>
                  <a:moveTo>
                    <a:pt x="1869186" y="261642"/>
                  </a:moveTo>
                  <a:cubicBezTo>
                    <a:pt x="1869186" y="261642"/>
                    <a:pt x="1813979" y="274558"/>
                    <a:pt x="1744628" y="274539"/>
                  </a:cubicBezTo>
                  <a:cubicBezTo>
                    <a:pt x="1744628" y="274539"/>
                    <a:pt x="1676914" y="274720"/>
                    <a:pt x="1662894" y="274520"/>
                  </a:cubicBezTo>
                  <a:cubicBezTo>
                    <a:pt x="1645177" y="274425"/>
                    <a:pt x="1639757" y="269558"/>
                    <a:pt x="1646472" y="252612"/>
                  </a:cubicBezTo>
                  <a:cubicBezTo>
                    <a:pt x="1653140" y="235648"/>
                    <a:pt x="1720587" y="90687"/>
                    <a:pt x="1720587" y="90687"/>
                  </a:cubicBezTo>
                  <a:cubicBezTo>
                    <a:pt x="1722958" y="85458"/>
                    <a:pt x="1731407" y="71142"/>
                    <a:pt x="1753153" y="71142"/>
                  </a:cubicBezTo>
                  <a:lnTo>
                    <a:pt x="1881397" y="71180"/>
                  </a:lnTo>
                  <a:cubicBezTo>
                    <a:pt x="1913296" y="71095"/>
                    <a:pt x="1941929" y="81886"/>
                    <a:pt x="1941929" y="81886"/>
                  </a:cubicBezTo>
                  <a:lnTo>
                    <a:pt x="1962312" y="2553"/>
                  </a:lnTo>
                  <a:lnTo>
                    <a:pt x="1961274" y="2638"/>
                  </a:lnTo>
                  <a:lnTo>
                    <a:pt x="1961874" y="505"/>
                  </a:lnTo>
                  <a:lnTo>
                    <a:pt x="1687058" y="543"/>
                  </a:lnTo>
                  <a:cubicBezTo>
                    <a:pt x="1612335" y="543"/>
                    <a:pt x="1558671" y="27432"/>
                    <a:pt x="1524591" y="101927"/>
                  </a:cubicBezTo>
                  <a:lnTo>
                    <a:pt x="1459706" y="244050"/>
                  </a:lnTo>
                  <a:cubicBezTo>
                    <a:pt x="1425616" y="318087"/>
                    <a:pt x="1455049" y="345386"/>
                    <a:pt x="1529210" y="345386"/>
                  </a:cubicBezTo>
                  <a:lnTo>
                    <a:pt x="1811350" y="345272"/>
                  </a:lnTo>
                  <a:lnTo>
                    <a:pt x="1869196" y="261642"/>
                  </a:lnTo>
                  <a:moveTo>
                    <a:pt x="2368306" y="285779"/>
                  </a:moveTo>
                  <a:lnTo>
                    <a:pt x="2471890" y="59398"/>
                  </a:lnTo>
                  <a:cubicBezTo>
                    <a:pt x="2486701" y="26718"/>
                    <a:pt x="2498484" y="13973"/>
                    <a:pt x="2513010" y="352"/>
                  </a:cubicBezTo>
                  <a:lnTo>
                    <a:pt x="2309908" y="448"/>
                  </a:lnTo>
                  <a:cubicBezTo>
                    <a:pt x="2312394" y="14002"/>
                    <a:pt x="2312270" y="26718"/>
                    <a:pt x="2297182" y="59436"/>
                  </a:cubicBezTo>
                  <a:lnTo>
                    <a:pt x="2261321" y="138303"/>
                  </a:lnTo>
                  <a:lnTo>
                    <a:pt x="2130933" y="138284"/>
                  </a:lnTo>
                  <a:lnTo>
                    <a:pt x="2167138" y="59503"/>
                  </a:lnTo>
                  <a:cubicBezTo>
                    <a:pt x="2182292" y="26660"/>
                    <a:pt x="2193703" y="13954"/>
                    <a:pt x="2208667" y="419"/>
                  </a:cubicBezTo>
                  <a:lnTo>
                    <a:pt x="2005394" y="533"/>
                  </a:lnTo>
                  <a:cubicBezTo>
                    <a:pt x="2007899" y="14059"/>
                    <a:pt x="2007651" y="26708"/>
                    <a:pt x="1992335" y="59531"/>
                  </a:cubicBezTo>
                  <a:lnTo>
                    <a:pt x="1889084" y="285960"/>
                  </a:lnTo>
                  <a:cubicBezTo>
                    <a:pt x="1873949" y="318506"/>
                    <a:pt x="1862385" y="331489"/>
                    <a:pt x="1847355" y="345281"/>
                  </a:cubicBezTo>
                  <a:lnTo>
                    <a:pt x="2050656" y="345205"/>
                  </a:lnTo>
                  <a:cubicBezTo>
                    <a:pt x="2048332" y="331441"/>
                    <a:pt x="2048418" y="318554"/>
                    <a:pt x="2063734" y="285893"/>
                  </a:cubicBezTo>
                  <a:lnTo>
                    <a:pt x="2105197" y="195320"/>
                  </a:lnTo>
                  <a:lnTo>
                    <a:pt x="2235184" y="195253"/>
                  </a:lnTo>
                  <a:lnTo>
                    <a:pt x="2193836" y="285864"/>
                  </a:lnTo>
                  <a:cubicBezTo>
                    <a:pt x="2178825" y="318497"/>
                    <a:pt x="2167214" y="331365"/>
                    <a:pt x="2152412" y="345215"/>
                  </a:cubicBezTo>
                  <a:lnTo>
                    <a:pt x="2355361" y="345186"/>
                  </a:lnTo>
                  <a:cubicBezTo>
                    <a:pt x="2352932" y="331384"/>
                    <a:pt x="2353227" y="318478"/>
                    <a:pt x="2368315" y="285759"/>
                  </a:cubicBezTo>
                  <a:moveTo>
                    <a:pt x="2734761" y="287836"/>
                  </a:moveTo>
                  <a:lnTo>
                    <a:pt x="2583342" y="287807"/>
                  </a:lnTo>
                  <a:lnTo>
                    <a:pt x="2625528" y="195215"/>
                  </a:lnTo>
                  <a:lnTo>
                    <a:pt x="2750001" y="195186"/>
                  </a:lnTo>
                  <a:cubicBezTo>
                    <a:pt x="2789882" y="195120"/>
                    <a:pt x="2808018" y="200063"/>
                    <a:pt x="2824515" y="204359"/>
                  </a:cubicBezTo>
                  <a:lnTo>
                    <a:pt x="2859024" y="129178"/>
                  </a:lnTo>
                  <a:cubicBezTo>
                    <a:pt x="2838231" y="133283"/>
                    <a:pt x="2816247" y="138198"/>
                    <a:pt x="2776395" y="138170"/>
                  </a:cubicBezTo>
                  <a:lnTo>
                    <a:pt x="2651579" y="138151"/>
                  </a:lnTo>
                  <a:lnTo>
                    <a:pt x="2688660" y="57455"/>
                  </a:lnTo>
                  <a:lnTo>
                    <a:pt x="2830887" y="57426"/>
                  </a:lnTo>
                  <a:cubicBezTo>
                    <a:pt x="2871959" y="57464"/>
                    <a:pt x="2889523" y="62151"/>
                    <a:pt x="2906259" y="66542"/>
                  </a:cubicBezTo>
                  <a:lnTo>
                    <a:pt x="2922184" y="295"/>
                  </a:lnTo>
                  <a:lnTo>
                    <a:pt x="2526087" y="391"/>
                  </a:lnTo>
                  <a:cubicBezTo>
                    <a:pt x="2528411" y="13983"/>
                    <a:pt x="2528145" y="26699"/>
                    <a:pt x="2513028" y="59503"/>
                  </a:cubicBezTo>
                  <a:lnTo>
                    <a:pt x="2409806" y="285769"/>
                  </a:lnTo>
                  <a:cubicBezTo>
                    <a:pt x="2394614" y="318487"/>
                    <a:pt x="2382860" y="331365"/>
                    <a:pt x="2368325" y="345157"/>
                  </a:cubicBezTo>
                  <a:lnTo>
                    <a:pt x="2771499" y="345081"/>
                  </a:lnTo>
                  <a:lnTo>
                    <a:pt x="2817638" y="278673"/>
                  </a:lnTo>
                  <a:cubicBezTo>
                    <a:pt x="2798093" y="283016"/>
                    <a:pt x="2775461" y="287912"/>
                    <a:pt x="2734761" y="287826"/>
                  </a:cubicBezTo>
                  <a:moveTo>
                    <a:pt x="3248301" y="76629"/>
                  </a:moveTo>
                  <a:lnTo>
                    <a:pt x="3229328" y="118748"/>
                  </a:lnTo>
                  <a:cubicBezTo>
                    <a:pt x="3221708" y="135436"/>
                    <a:pt x="3214049" y="138093"/>
                    <a:pt x="3191466" y="138113"/>
                  </a:cubicBezTo>
                  <a:lnTo>
                    <a:pt x="3092872" y="138141"/>
                  </a:lnTo>
                  <a:lnTo>
                    <a:pt x="3130296" y="57464"/>
                  </a:lnTo>
                  <a:lnTo>
                    <a:pt x="3228489" y="57388"/>
                  </a:lnTo>
                  <a:cubicBezTo>
                    <a:pt x="3250845" y="57341"/>
                    <a:pt x="3256198" y="59874"/>
                    <a:pt x="3248292" y="76629"/>
                  </a:cubicBezTo>
                  <a:close/>
                  <a:moveTo>
                    <a:pt x="3298631" y="195082"/>
                  </a:moveTo>
                  <a:cubicBezTo>
                    <a:pt x="3336884" y="193138"/>
                    <a:pt x="3370955" y="190367"/>
                    <a:pt x="3394253" y="139789"/>
                  </a:cubicBezTo>
                  <a:lnTo>
                    <a:pt x="3423104" y="76286"/>
                  </a:lnTo>
                  <a:cubicBezTo>
                    <a:pt x="3449517" y="18488"/>
                    <a:pt x="3419285" y="210"/>
                    <a:pt x="3339256" y="210"/>
                  </a:cubicBezTo>
                  <a:lnTo>
                    <a:pt x="2963047" y="276"/>
                  </a:lnTo>
                  <a:cubicBezTo>
                    <a:pt x="2969743" y="13925"/>
                    <a:pt x="2969524" y="26556"/>
                    <a:pt x="2954388" y="59417"/>
                  </a:cubicBezTo>
                  <a:lnTo>
                    <a:pt x="2851033" y="285779"/>
                  </a:lnTo>
                  <a:cubicBezTo>
                    <a:pt x="2836069" y="318459"/>
                    <a:pt x="2824620" y="331270"/>
                    <a:pt x="2809399" y="345119"/>
                  </a:cubicBezTo>
                  <a:lnTo>
                    <a:pt x="3012624" y="345072"/>
                  </a:lnTo>
                  <a:cubicBezTo>
                    <a:pt x="3010253" y="331270"/>
                    <a:pt x="3010414" y="318383"/>
                    <a:pt x="3025397" y="285731"/>
                  </a:cubicBezTo>
                  <a:lnTo>
                    <a:pt x="3066650" y="195177"/>
                  </a:lnTo>
                  <a:lnTo>
                    <a:pt x="3120457" y="195091"/>
                  </a:lnTo>
                  <a:lnTo>
                    <a:pt x="3134811" y="345043"/>
                  </a:lnTo>
                  <a:lnTo>
                    <a:pt x="3330035" y="345072"/>
                  </a:lnTo>
                  <a:cubicBezTo>
                    <a:pt x="3320672" y="331975"/>
                    <a:pt x="3320482" y="314096"/>
                    <a:pt x="3316481" y="292113"/>
                  </a:cubicBezTo>
                  <a:lnTo>
                    <a:pt x="3298622" y="195082"/>
                  </a:lnTo>
                  <a:moveTo>
                    <a:pt x="3622586" y="72314"/>
                  </a:moveTo>
                  <a:cubicBezTo>
                    <a:pt x="3628463" y="59779"/>
                    <a:pt x="3636026" y="57274"/>
                    <a:pt x="3663391" y="57207"/>
                  </a:cubicBezTo>
                  <a:lnTo>
                    <a:pt x="3825535" y="57255"/>
                  </a:lnTo>
                  <a:cubicBezTo>
                    <a:pt x="3859263" y="57302"/>
                    <a:pt x="3872846" y="61703"/>
                    <a:pt x="3891191" y="68618"/>
                  </a:cubicBezTo>
                  <a:lnTo>
                    <a:pt x="3913708" y="0"/>
                  </a:lnTo>
                  <a:lnTo>
                    <a:pt x="3583343" y="191"/>
                  </a:lnTo>
                  <a:cubicBezTo>
                    <a:pt x="3521774" y="171"/>
                    <a:pt x="3474120" y="28127"/>
                    <a:pt x="3449317" y="82153"/>
                  </a:cubicBezTo>
                  <a:lnTo>
                    <a:pt x="3414570" y="159220"/>
                  </a:lnTo>
                  <a:cubicBezTo>
                    <a:pt x="3387852" y="216741"/>
                    <a:pt x="3407178" y="233858"/>
                    <a:pt x="3476435" y="233858"/>
                  </a:cubicBezTo>
                  <a:lnTo>
                    <a:pt x="3618814" y="233820"/>
                  </a:lnTo>
                  <a:cubicBezTo>
                    <a:pt x="3645827" y="233791"/>
                    <a:pt x="3650714" y="236468"/>
                    <a:pt x="3644732" y="249079"/>
                  </a:cubicBezTo>
                  <a:lnTo>
                    <a:pt x="3633883" y="272710"/>
                  </a:lnTo>
                  <a:cubicBezTo>
                    <a:pt x="3628254" y="285512"/>
                    <a:pt x="3621415" y="287674"/>
                    <a:pt x="3593773" y="287712"/>
                  </a:cubicBezTo>
                  <a:lnTo>
                    <a:pt x="3425285" y="287750"/>
                  </a:lnTo>
                  <a:cubicBezTo>
                    <a:pt x="3391224" y="287750"/>
                    <a:pt x="3376813" y="281273"/>
                    <a:pt x="3362621" y="274863"/>
                  </a:cubicBezTo>
                  <a:lnTo>
                    <a:pt x="3345752" y="345015"/>
                  </a:lnTo>
                  <a:lnTo>
                    <a:pt x="3660315" y="344967"/>
                  </a:lnTo>
                  <a:cubicBezTo>
                    <a:pt x="3744240" y="344919"/>
                    <a:pt x="3783521" y="314468"/>
                    <a:pt x="3808400" y="260413"/>
                  </a:cubicBezTo>
                  <a:lnTo>
                    <a:pt x="3846957" y="176222"/>
                  </a:lnTo>
                  <a:cubicBezTo>
                    <a:pt x="3869922" y="126092"/>
                    <a:pt x="3838766" y="106690"/>
                    <a:pt x="3764309" y="106728"/>
                  </a:cubicBezTo>
                  <a:lnTo>
                    <a:pt x="3640484" y="106747"/>
                  </a:lnTo>
                  <a:cubicBezTo>
                    <a:pt x="3613194" y="106728"/>
                    <a:pt x="3607689" y="104670"/>
                    <a:pt x="3613766" y="91602"/>
                  </a:cubicBezTo>
                  <a:lnTo>
                    <a:pt x="3622577" y="72323"/>
                  </a:lnTo>
                  <a:moveTo>
                    <a:pt x="3855949" y="337128"/>
                  </a:moveTo>
                  <a:lnTo>
                    <a:pt x="3864254" y="337128"/>
                  </a:lnTo>
                  <a:cubicBezTo>
                    <a:pt x="3870703" y="337128"/>
                    <a:pt x="3873656" y="335270"/>
                    <a:pt x="3873656" y="331556"/>
                  </a:cubicBezTo>
                  <a:cubicBezTo>
                    <a:pt x="3873656" y="327708"/>
                    <a:pt x="3870874" y="325993"/>
                    <a:pt x="3865007" y="325993"/>
                  </a:cubicBezTo>
                  <a:lnTo>
                    <a:pt x="3855949" y="325993"/>
                  </a:lnTo>
                  <a:close/>
                  <a:moveTo>
                    <a:pt x="3866083" y="320469"/>
                  </a:moveTo>
                  <a:cubicBezTo>
                    <a:pt x="3875342" y="320469"/>
                    <a:pt x="3880333" y="324164"/>
                    <a:pt x="3880333" y="331032"/>
                  </a:cubicBezTo>
                  <a:cubicBezTo>
                    <a:pt x="3880333" y="334375"/>
                    <a:pt x="3879352" y="336185"/>
                    <a:pt x="3876285" y="338842"/>
                  </a:cubicBezTo>
                  <a:lnTo>
                    <a:pt x="3876437" y="340662"/>
                  </a:lnTo>
                  <a:lnTo>
                    <a:pt x="3878123" y="342671"/>
                  </a:lnTo>
                  <a:cubicBezTo>
                    <a:pt x="3878466" y="343062"/>
                    <a:pt x="3878666" y="343786"/>
                    <a:pt x="3879009" y="345043"/>
                  </a:cubicBezTo>
                  <a:cubicBezTo>
                    <a:pt x="3879371" y="345948"/>
                    <a:pt x="3879571" y="346900"/>
                    <a:pt x="3879609" y="347872"/>
                  </a:cubicBezTo>
                  <a:lnTo>
                    <a:pt x="3879952" y="350472"/>
                  </a:lnTo>
                  <a:lnTo>
                    <a:pt x="3880152" y="352863"/>
                  </a:lnTo>
                  <a:lnTo>
                    <a:pt x="3880333" y="354378"/>
                  </a:lnTo>
                  <a:cubicBezTo>
                    <a:pt x="3880333" y="355092"/>
                    <a:pt x="3880333" y="355264"/>
                    <a:pt x="3881066" y="357502"/>
                  </a:cubicBezTo>
                  <a:lnTo>
                    <a:pt x="3874427" y="357502"/>
                  </a:lnTo>
                  <a:cubicBezTo>
                    <a:pt x="3873656" y="355806"/>
                    <a:pt x="3873484" y="355444"/>
                    <a:pt x="3873256" y="351387"/>
                  </a:cubicBezTo>
                  <a:cubicBezTo>
                    <a:pt x="3872760" y="343624"/>
                    <a:pt x="3871617" y="342309"/>
                    <a:pt x="3864254" y="342309"/>
                  </a:cubicBezTo>
                  <a:lnTo>
                    <a:pt x="3856111" y="342309"/>
                  </a:lnTo>
                  <a:lnTo>
                    <a:pt x="3856111" y="357321"/>
                  </a:lnTo>
                  <a:lnTo>
                    <a:pt x="3849072" y="357321"/>
                  </a:lnTo>
                  <a:lnTo>
                    <a:pt x="3849072" y="320469"/>
                  </a:lnTo>
                  <a:lnTo>
                    <a:pt x="3866074" y="320469"/>
                  </a:lnTo>
                  <a:moveTo>
                    <a:pt x="3834651" y="339366"/>
                  </a:moveTo>
                  <a:cubicBezTo>
                    <a:pt x="3834651" y="355663"/>
                    <a:pt x="3847995" y="368979"/>
                    <a:pt x="3864445" y="368979"/>
                  </a:cubicBezTo>
                  <a:cubicBezTo>
                    <a:pt x="3880761" y="368894"/>
                    <a:pt x="3893954" y="355683"/>
                    <a:pt x="3894011" y="339366"/>
                  </a:cubicBezTo>
                  <a:cubicBezTo>
                    <a:pt x="3894011" y="322869"/>
                    <a:pt x="3880837" y="309724"/>
                    <a:pt x="3864445" y="309724"/>
                  </a:cubicBezTo>
                  <a:cubicBezTo>
                    <a:pt x="3847995" y="309724"/>
                    <a:pt x="3834651" y="322869"/>
                    <a:pt x="3834651" y="339366"/>
                  </a:cubicBezTo>
                  <a:moveTo>
                    <a:pt x="3900630" y="339366"/>
                  </a:moveTo>
                  <a:cubicBezTo>
                    <a:pt x="3900630" y="359169"/>
                    <a:pt x="3884390" y="375256"/>
                    <a:pt x="3864445" y="375256"/>
                  </a:cubicBezTo>
                  <a:cubicBezTo>
                    <a:pt x="3844281" y="375256"/>
                    <a:pt x="3828021" y="359169"/>
                    <a:pt x="3828021" y="339366"/>
                  </a:cubicBezTo>
                  <a:cubicBezTo>
                    <a:pt x="3828021" y="319373"/>
                    <a:pt x="3844281" y="303219"/>
                    <a:pt x="3864445" y="303219"/>
                  </a:cubicBezTo>
                  <a:cubicBezTo>
                    <a:pt x="3884409" y="303228"/>
                    <a:pt x="3900602" y="319402"/>
                    <a:pt x="3900630" y="3393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D79C05-CCB3-A4B1-C704-47807D70050D}"/>
                </a:ext>
              </a:extLst>
            </p:cNvPr>
            <p:cNvSpPr/>
            <p:nvPr/>
          </p:nvSpPr>
          <p:spPr>
            <a:xfrm>
              <a:off x="3976689" y="4549075"/>
              <a:ext cx="2348455" cy="1081659"/>
            </a:xfrm>
            <a:custGeom>
              <a:avLst/>
              <a:gdLst>
                <a:gd name="connsiteX0" fmla="*/ 2097679 w 2348455"/>
                <a:gd name="connsiteY0" fmla="*/ 370885 h 1081659"/>
                <a:gd name="connsiteX1" fmla="*/ 2060465 w 2348455"/>
                <a:gd name="connsiteY1" fmla="*/ 437674 h 1081659"/>
                <a:gd name="connsiteX2" fmla="*/ 1944755 w 2348455"/>
                <a:gd name="connsiteY2" fmla="*/ 437674 h 1081659"/>
                <a:gd name="connsiteX3" fmla="*/ 2019555 w 2348455"/>
                <a:gd name="connsiteY3" fmla="*/ 588827 h 1081659"/>
                <a:gd name="connsiteX4" fmla="*/ 1973225 w 2348455"/>
                <a:gd name="connsiteY4" fmla="*/ 744360 h 1081659"/>
                <a:gd name="connsiteX5" fmla="*/ 1496280 w 2348455"/>
                <a:gd name="connsiteY5" fmla="*/ 1031987 h 1081659"/>
                <a:gd name="connsiteX6" fmla="*/ 1495213 w 2348455"/>
                <a:gd name="connsiteY6" fmla="*/ 1032063 h 1081659"/>
                <a:gd name="connsiteX7" fmla="*/ 1019163 w 2348455"/>
                <a:gd name="connsiteY7" fmla="*/ 1037483 h 1081659"/>
                <a:gd name="connsiteX8" fmla="*/ 508090 w 2348455"/>
                <a:gd name="connsiteY8" fmla="*/ 1034082 h 1081659"/>
                <a:gd name="connsiteX9" fmla="*/ 245571 w 2348455"/>
                <a:gd name="connsiteY9" fmla="*/ 936108 h 1081659"/>
                <a:gd name="connsiteX10" fmla="*/ 253296 w 2348455"/>
                <a:gd name="connsiteY10" fmla="*/ 727425 h 1081659"/>
                <a:gd name="connsiteX11" fmla="*/ 303902 w 2348455"/>
                <a:gd name="connsiteY11" fmla="*/ 634604 h 1081659"/>
                <a:gd name="connsiteX12" fmla="*/ 478848 w 2348455"/>
                <a:gd name="connsiteY12" fmla="*/ 634604 h 1081659"/>
                <a:gd name="connsiteX13" fmla="*/ 416612 w 2348455"/>
                <a:gd name="connsiteY13" fmla="*/ 341157 h 1081659"/>
                <a:gd name="connsiteX14" fmla="*/ 752520 w 2348455"/>
                <a:gd name="connsiteY14" fmla="*/ 66371 h 1081659"/>
                <a:gd name="connsiteX15" fmla="*/ 1234647 w 2348455"/>
                <a:gd name="connsiteY15" fmla="*/ 44806 h 1081659"/>
                <a:gd name="connsiteX16" fmla="*/ 1822711 w 2348455"/>
                <a:gd name="connsiteY16" fmla="*/ 46930 h 1081659"/>
                <a:gd name="connsiteX17" fmla="*/ 2127588 w 2348455"/>
                <a:gd name="connsiteY17" fmla="*/ 169917 h 1081659"/>
                <a:gd name="connsiteX18" fmla="*/ 2097679 w 2348455"/>
                <a:gd name="connsiteY18" fmla="*/ 370894 h 1081659"/>
                <a:gd name="connsiteX19" fmla="*/ 2317564 w 2348455"/>
                <a:gd name="connsiteY19" fmla="*/ 123892 h 1081659"/>
                <a:gd name="connsiteX20" fmla="*/ 1960481 w 2348455"/>
                <a:gd name="connsiteY20" fmla="*/ 1963 h 1081659"/>
                <a:gd name="connsiteX21" fmla="*/ 1204405 w 2348455"/>
                <a:gd name="connsiteY21" fmla="*/ 20 h 1081659"/>
                <a:gd name="connsiteX22" fmla="*/ 646602 w 2348455"/>
                <a:gd name="connsiteY22" fmla="*/ 25089 h 1081659"/>
                <a:gd name="connsiteX23" fmla="*/ 242161 w 2348455"/>
                <a:gd name="connsiteY23" fmla="*/ 317307 h 1081659"/>
                <a:gd name="connsiteX24" fmla="*/ 257668 w 2348455"/>
                <a:gd name="connsiteY24" fmla="*/ 636118 h 1081659"/>
                <a:gd name="connsiteX25" fmla="*/ 103563 w 2348455"/>
                <a:gd name="connsiteY25" fmla="*/ 636118 h 1081659"/>
                <a:gd name="connsiteX26" fmla="*/ 36555 w 2348455"/>
                <a:gd name="connsiteY26" fmla="*/ 743351 h 1081659"/>
                <a:gd name="connsiteX27" fmla="*/ 52852 w 2348455"/>
                <a:gd name="connsiteY27" fmla="*/ 998097 h 1081659"/>
                <a:gd name="connsiteX28" fmla="*/ 363729 w 2348455"/>
                <a:gd name="connsiteY28" fmla="*/ 1081536 h 1081659"/>
                <a:gd name="connsiteX29" fmla="*/ 1459637 w 2348455"/>
                <a:gd name="connsiteY29" fmla="*/ 1081660 h 1081659"/>
                <a:gd name="connsiteX30" fmla="*/ 2144370 w 2348455"/>
                <a:gd name="connsiteY30" fmla="*/ 776431 h 1081659"/>
                <a:gd name="connsiteX31" fmla="*/ 2109319 w 2348455"/>
                <a:gd name="connsiteY31" fmla="*/ 443294 h 1081659"/>
                <a:gd name="connsiteX32" fmla="*/ 2251279 w 2348455"/>
                <a:gd name="connsiteY32" fmla="*/ 443294 h 1081659"/>
                <a:gd name="connsiteX33" fmla="*/ 2300914 w 2348455"/>
                <a:gd name="connsiteY33" fmla="*/ 356121 h 1081659"/>
                <a:gd name="connsiteX34" fmla="*/ 2317573 w 2348455"/>
                <a:gd name="connsiteY34" fmla="*/ 123902 h 108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8455" h="1081659">
                  <a:moveTo>
                    <a:pt x="2097679" y="370885"/>
                  </a:moveTo>
                  <a:lnTo>
                    <a:pt x="2060465" y="437674"/>
                  </a:lnTo>
                  <a:lnTo>
                    <a:pt x="1944755" y="437674"/>
                  </a:lnTo>
                  <a:cubicBezTo>
                    <a:pt x="2003648" y="481908"/>
                    <a:pt x="2019517" y="549279"/>
                    <a:pt x="2019555" y="588827"/>
                  </a:cubicBezTo>
                  <a:cubicBezTo>
                    <a:pt x="2019660" y="635794"/>
                    <a:pt x="2003934" y="688029"/>
                    <a:pt x="1973225" y="744360"/>
                  </a:cubicBezTo>
                  <a:cubicBezTo>
                    <a:pt x="1862545" y="946767"/>
                    <a:pt x="1746711" y="1016670"/>
                    <a:pt x="1496280" y="1031987"/>
                  </a:cubicBezTo>
                  <a:lnTo>
                    <a:pt x="1495213" y="1032063"/>
                  </a:lnTo>
                  <a:cubicBezTo>
                    <a:pt x="1377055" y="1037483"/>
                    <a:pt x="1199891" y="1037483"/>
                    <a:pt x="1019163" y="1037483"/>
                  </a:cubicBezTo>
                  <a:cubicBezTo>
                    <a:pt x="838436" y="1037483"/>
                    <a:pt x="568831" y="1037111"/>
                    <a:pt x="508090" y="1034082"/>
                  </a:cubicBezTo>
                  <a:cubicBezTo>
                    <a:pt x="388903" y="1028196"/>
                    <a:pt x="291606" y="1011851"/>
                    <a:pt x="245571" y="936108"/>
                  </a:cubicBezTo>
                  <a:cubicBezTo>
                    <a:pt x="197851" y="857622"/>
                    <a:pt x="233408" y="766020"/>
                    <a:pt x="253296" y="727425"/>
                  </a:cubicBezTo>
                  <a:cubicBezTo>
                    <a:pt x="264555" y="705584"/>
                    <a:pt x="303902" y="634604"/>
                    <a:pt x="303902" y="634604"/>
                  </a:cubicBezTo>
                  <a:lnTo>
                    <a:pt x="478848" y="634604"/>
                  </a:lnTo>
                  <a:cubicBezTo>
                    <a:pt x="393123" y="581073"/>
                    <a:pt x="353880" y="464687"/>
                    <a:pt x="416612" y="341157"/>
                  </a:cubicBezTo>
                  <a:cubicBezTo>
                    <a:pt x="488964" y="198635"/>
                    <a:pt x="566849" y="101156"/>
                    <a:pt x="752520" y="66371"/>
                  </a:cubicBezTo>
                  <a:cubicBezTo>
                    <a:pt x="864344" y="44720"/>
                    <a:pt x="1123843" y="44806"/>
                    <a:pt x="1234647" y="44806"/>
                  </a:cubicBezTo>
                  <a:lnTo>
                    <a:pt x="1822711" y="46930"/>
                  </a:lnTo>
                  <a:cubicBezTo>
                    <a:pt x="1903255" y="47768"/>
                    <a:pt x="2068456" y="50807"/>
                    <a:pt x="2127588" y="169917"/>
                  </a:cubicBezTo>
                  <a:cubicBezTo>
                    <a:pt x="2164078" y="243412"/>
                    <a:pt x="2128854" y="316669"/>
                    <a:pt x="2097679" y="370894"/>
                  </a:cubicBezTo>
                  <a:close/>
                  <a:moveTo>
                    <a:pt x="2317564" y="123892"/>
                  </a:moveTo>
                  <a:cubicBezTo>
                    <a:pt x="2261690" y="40863"/>
                    <a:pt x="2145104" y="1963"/>
                    <a:pt x="1960481" y="1963"/>
                  </a:cubicBezTo>
                  <a:cubicBezTo>
                    <a:pt x="1769905" y="1963"/>
                    <a:pt x="1328830" y="20"/>
                    <a:pt x="1204405" y="20"/>
                  </a:cubicBezTo>
                  <a:cubicBezTo>
                    <a:pt x="1074932" y="20"/>
                    <a:pt x="795678" y="-1619"/>
                    <a:pt x="646602" y="25089"/>
                  </a:cubicBezTo>
                  <a:cubicBezTo>
                    <a:pt x="421650" y="65361"/>
                    <a:pt x="300797" y="191710"/>
                    <a:pt x="242161" y="317307"/>
                  </a:cubicBezTo>
                  <a:cubicBezTo>
                    <a:pt x="201118" y="405204"/>
                    <a:pt x="166361" y="549355"/>
                    <a:pt x="257668" y="636118"/>
                  </a:cubicBezTo>
                  <a:lnTo>
                    <a:pt x="103563" y="636118"/>
                  </a:lnTo>
                  <a:cubicBezTo>
                    <a:pt x="103563" y="636118"/>
                    <a:pt x="60215" y="698402"/>
                    <a:pt x="36555" y="743351"/>
                  </a:cubicBezTo>
                  <a:cubicBezTo>
                    <a:pt x="-9184" y="830314"/>
                    <a:pt x="-20567" y="932784"/>
                    <a:pt x="52852" y="998097"/>
                  </a:cubicBezTo>
                  <a:cubicBezTo>
                    <a:pt x="106763" y="1046017"/>
                    <a:pt x="214977" y="1081536"/>
                    <a:pt x="363729" y="1081536"/>
                  </a:cubicBezTo>
                  <a:lnTo>
                    <a:pt x="1459637" y="1081660"/>
                  </a:lnTo>
                  <a:cubicBezTo>
                    <a:pt x="1860678" y="1081660"/>
                    <a:pt x="2008163" y="996230"/>
                    <a:pt x="2144370" y="776431"/>
                  </a:cubicBezTo>
                  <a:cubicBezTo>
                    <a:pt x="2182242" y="715338"/>
                    <a:pt x="2261690" y="544392"/>
                    <a:pt x="2109319" y="443294"/>
                  </a:cubicBezTo>
                  <a:lnTo>
                    <a:pt x="2251279" y="443294"/>
                  </a:lnTo>
                  <a:lnTo>
                    <a:pt x="2300914" y="356121"/>
                  </a:lnTo>
                  <a:cubicBezTo>
                    <a:pt x="2357731" y="257061"/>
                    <a:pt x="2364046" y="192948"/>
                    <a:pt x="2317573" y="1239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6FDA30-8F89-D8E1-E771-830E583EE355}"/>
                </a:ext>
              </a:extLst>
            </p:cNvPr>
            <p:cNvSpPr/>
            <p:nvPr/>
          </p:nvSpPr>
          <p:spPr>
            <a:xfrm>
              <a:off x="4442996" y="4667271"/>
              <a:ext cx="1464635" cy="844305"/>
            </a:xfrm>
            <a:custGeom>
              <a:avLst/>
              <a:gdLst>
                <a:gd name="connsiteX0" fmla="*/ 362013 w 1464635"/>
                <a:gd name="connsiteY0" fmla="*/ 572243 h 844305"/>
                <a:gd name="connsiteX1" fmla="*/ 356060 w 1464635"/>
                <a:gd name="connsiteY1" fmla="*/ 586426 h 844305"/>
                <a:gd name="connsiteX2" fmla="*/ 482752 w 1464635"/>
                <a:gd name="connsiteY2" fmla="*/ 662845 h 844305"/>
                <a:gd name="connsiteX3" fmla="*/ 831862 w 1464635"/>
                <a:gd name="connsiteY3" fmla="*/ 659892 h 844305"/>
                <a:gd name="connsiteX4" fmla="*/ 999969 w 1464635"/>
                <a:gd name="connsiteY4" fmla="*/ 587178 h 844305"/>
                <a:gd name="connsiteX5" fmla="*/ 887726 w 1464635"/>
                <a:gd name="connsiteY5" fmla="*/ 513959 h 844305"/>
                <a:gd name="connsiteX6" fmla="*/ 322770 w 1464635"/>
                <a:gd name="connsiteY6" fmla="*/ 505235 h 844305"/>
                <a:gd name="connsiteX7" fmla="*/ 167369 w 1464635"/>
                <a:gd name="connsiteY7" fmla="*/ 265643 h 844305"/>
                <a:gd name="connsiteX8" fmla="*/ 469760 w 1464635"/>
                <a:gd name="connsiteY8" fmla="*/ 24765 h 844305"/>
                <a:gd name="connsiteX9" fmla="*/ 944686 w 1464635"/>
                <a:gd name="connsiteY9" fmla="*/ 0 h 844305"/>
                <a:gd name="connsiteX10" fmla="*/ 1163684 w 1464635"/>
                <a:gd name="connsiteY10" fmla="*/ 2467 h 844305"/>
                <a:gd name="connsiteX11" fmla="*/ 1461731 w 1464635"/>
                <a:gd name="connsiteY11" fmla="*/ 103051 h 844305"/>
                <a:gd name="connsiteX12" fmla="*/ 1423755 w 1464635"/>
                <a:gd name="connsiteY12" fmla="*/ 260737 h 844305"/>
                <a:gd name="connsiteX13" fmla="*/ 1115307 w 1464635"/>
                <a:gd name="connsiteY13" fmla="*/ 260737 h 844305"/>
                <a:gd name="connsiteX14" fmla="*/ 1030125 w 1464635"/>
                <a:gd name="connsiteY14" fmla="*/ 182509 h 844305"/>
                <a:gd name="connsiteX15" fmla="*/ 635666 w 1464635"/>
                <a:gd name="connsiteY15" fmla="*/ 187414 h 844305"/>
                <a:gd name="connsiteX16" fmla="*/ 492562 w 1464635"/>
                <a:gd name="connsiteY16" fmla="*/ 249488 h 844305"/>
                <a:gd name="connsiteX17" fmla="*/ 641162 w 1464635"/>
                <a:gd name="connsiteY17" fmla="*/ 323869 h 844305"/>
                <a:gd name="connsiteX18" fmla="*/ 1055157 w 1464635"/>
                <a:gd name="connsiteY18" fmla="*/ 327689 h 844305"/>
                <a:gd name="connsiteX19" fmla="*/ 1321085 w 1464635"/>
                <a:gd name="connsiteY19" fmla="*/ 579730 h 844305"/>
                <a:gd name="connsiteX20" fmla="*/ 853789 w 1464635"/>
                <a:gd name="connsiteY20" fmla="*/ 835352 h 844305"/>
                <a:gd name="connsiteX21" fmla="*/ 254237 w 1464635"/>
                <a:gd name="connsiteY21" fmla="*/ 840400 h 844305"/>
                <a:gd name="connsiteX22" fmla="*/ 28723 w 1464635"/>
                <a:gd name="connsiteY22" fmla="*/ 621925 h 844305"/>
                <a:gd name="connsiteX23" fmla="*/ 51469 w 1464635"/>
                <a:gd name="connsiteY23" fmla="*/ 572243 h 844305"/>
                <a:gd name="connsiteX24" fmla="*/ 362013 w 1464635"/>
                <a:gd name="connsiteY24" fmla="*/ 572243 h 84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64635" h="844305">
                  <a:moveTo>
                    <a:pt x="362013" y="572243"/>
                  </a:moveTo>
                  <a:lnTo>
                    <a:pt x="356060" y="586426"/>
                  </a:lnTo>
                  <a:cubicBezTo>
                    <a:pt x="323094" y="663073"/>
                    <a:pt x="415924" y="662454"/>
                    <a:pt x="482752" y="662845"/>
                  </a:cubicBezTo>
                  <a:lnTo>
                    <a:pt x="831862" y="659892"/>
                  </a:lnTo>
                  <a:cubicBezTo>
                    <a:pt x="902871" y="657435"/>
                    <a:pt x="967546" y="657911"/>
                    <a:pt x="999969" y="587178"/>
                  </a:cubicBezTo>
                  <a:cubicBezTo>
                    <a:pt x="1030573" y="520141"/>
                    <a:pt x="955992" y="513959"/>
                    <a:pt x="887726" y="513959"/>
                  </a:cubicBezTo>
                  <a:cubicBezTo>
                    <a:pt x="887726" y="513959"/>
                    <a:pt x="490486" y="516217"/>
                    <a:pt x="322770" y="505235"/>
                  </a:cubicBezTo>
                  <a:cubicBezTo>
                    <a:pt x="124850" y="494090"/>
                    <a:pt x="96380" y="420853"/>
                    <a:pt x="167369" y="265643"/>
                  </a:cubicBezTo>
                  <a:cubicBezTo>
                    <a:pt x="223653" y="142732"/>
                    <a:pt x="290128" y="58369"/>
                    <a:pt x="469760" y="24765"/>
                  </a:cubicBezTo>
                  <a:cubicBezTo>
                    <a:pt x="590737" y="1286"/>
                    <a:pt x="825337" y="0"/>
                    <a:pt x="944686" y="0"/>
                  </a:cubicBezTo>
                  <a:lnTo>
                    <a:pt x="1163684" y="2467"/>
                  </a:lnTo>
                  <a:cubicBezTo>
                    <a:pt x="1290262" y="3696"/>
                    <a:pt x="1432289" y="4934"/>
                    <a:pt x="1461731" y="103051"/>
                  </a:cubicBezTo>
                  <a:cubicBezTo>
                    <a:pt x="1473742" y="151362"/>
                    <a:pt x="1446034" y="208521"/>
                    <a:pt x="1423755" y="260737"/>
                  </a:cubicBezTo>
                  <a:lnTo>
                    <a:pt x="1115307" y="260737"/>
                  </a:lnTo>
                  <a:cubicBezTo>
                    <a:pt x="1139015" y="198587"/>
                    <a:pt x="1098733" y="184928"/>
                    <a:pt x="1030125" y="182509"/>
                  </a:cubicBezTo>
                  <a:cubicBezTo>
                    <a:pt x="931751" y="180604"/>
                    <a:pt x="749509" y="181451"/>
                    <a:pt x="635666" y="187414"/>
                  </a:cubicBezTo>
                  <a:cubicBezTo>
                    <a:pt x="578726" y="189957"/>
                    <a:pt x="515260" y="199825"/>
                    <a:pt x="492562" y="249488"/>
                  </a:cubicBezTo>
                  <a:cubicBezTo>
                    <a:pt x="455577" y="330184"/>
                    <a:pt x="571239" y="321373"/>
                    <a:pt x="641162" y="323869"/>
                  </a:cubicBezTo>
                  <a:lnTo>
                    <a:pt x="1055157" y="327689"/>
                  </a:lnTo>
                  <a:cubicBezTo>
                    <a:pt x="1295415" y="327689"/>
                    <a:pt x="1419402" y="364912"/>
                    <a:pt x="1321085" y="579730"/>
                  </a:cubicBezTo>
                  <a:cubicBezTo>
                    <a:pt x="1227921" y="783250"/>
                    <a:pt x="1099333" y="820569"/>
                    <a:pt x="853789" y="835352"/>
                  </a:cubicBezTo>
                  <a:cubicBezTo>
                    <a:pt x="682062" y="844839"/>
                    <a:pt x="402246" y="847220"/>
                    <a:pt x="254237" y="840400"/>
                  </a:cubicBezTo>
                  <a:cubicBezTo>
                    <a:pt x="60337" y="831475"/>
                    <a:pt x="-57630" y="810587"/>
                    <a:pt x="28723" y="621925"/>
                  </a:cubicBezTo>
                  <a:lnTo>
                    <a:pt x="51469" y="572243"/>
                  </a:lnTo>
                  <a:lnTo>
                    <a:pt x="362013" y="57224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C43D8E-E100-B9D3-106C-A1B4885B6ED5}"/>
              </a:ext>
            </a:extLst>
          </p:cNvPr>
          <p:cNvGrpSpPr/>
          <p:nvPr/>
        </p:nvGrpSpPr>
        <p:grpSpPr>
          <a:xfrm>
            <a:off x="12419464" y="1950167"/>
            <a:ext cx="1779375" cy="886599"/>
            <a:chOff x="8427180" y="2142457"/>
            <a:chExt cx="2786391" cy="1388359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D57530-6971-BC5F-5D3D-E68B2F2A4326}"/>
                </a:ext>
              </a:extLst>
            </p:cNvPr>
            <p:cNvSpPr/>
            <p:nvPr/>
          </p:nvSpPr>
          <p:spPr>
            <a:xfrm>
              <a:off x="8427180" y="2142457"/>
              <a:ext cx="2786391" cy="1388359"/>
            </a:xfrm>
            <a:custGeom>
              <a:avLst/>
              <a:gdLst>
                <a:gd name="connsiteX0" fmla="*/ 1501750 w 2786391"/>
                <a:gd name="connsiteY0" fmla="*/ 4708 h 1388359"/>
                <a:gd name="connsiteX1" fmla="*/ 1466253 w 2786391"/>
                <a:gd name="connsiteY1" fmla="*/ 57166 h 1388359"/>
                <a:gd name="connsiteX2" fmla="*/ 1428743 w 2786391"/>
                <a:gd name="connsiteY2" fmla="*/ 84599 h 1388359"/>
                <a:gd name="connsiteX3" fmla="*/ 1422870 w 2786391"/>
                <a:gd name="connsiteY3" fmla="*/ 109929 h 1388359"/>
                <a:gd name="connsiteX4" fmla="*/ 1390355 w 2786391"/>
                <a:gd name="connsiteY4" fmla="*/ 151561 h 1388359"/>
                <a:gd name="connsiteX5" fmla="*/ 1429837 w 2786391"/>
                <a:gd name="connsiteY5" fmla="*/ 194286 h 1388359"/>
                <a:gd name="connsiteX6" fmla="*/ 1462922 w 2786391"/>
                <a:gd name="connsiteY6" fmla="*/ 222200 h 1388359"/>
                <a:gd name="connsiteX7" fmla="*/ 1519630 w 2786391"/>
                <a:gd name="connsiteY7" fmla="*/ 216679 h 1388359"/>
                <a:gd name="connsiteX8" fmla="*/ 1555215 w 2786391"/>
                <a:gd name="connsiteY8" fmla="*/ 241790 h 1388359"/>
                <a:gd name="connsiteX9" fmla="*/ 1535231 w 2786391"/>
                <a:gd name="connsiteY9" fmla="*/ 278382 h 1388359"/>
                <a:gd name="connsiteX10" fmla="*/ 1464196 w 2786391"/>
                <a:gd name="connsiteY10" fmla="*/ 271676 h 1388359"/>
                <a:gd name="connsiteX11" fmla="*/ 1367741 w 2786391"/>
                <a:gd name="connsiteY11" fmla="*/ 338244 h 1388359"/>
                <a:gd name="connsiteX12" fmla="*/ 1429969 w 2786391"/>
                <a:gd name="connsiteY12" fmla="*/ 389998 h 1388359"/>
                <a:gd name="connsiteX13" fmla="*/ 1453589 w 2786391"/>
                <a:gd name="connsiteY13" fmla="*/ 347052 h 1388359"/>
                <a:gd name="connsiteX14" fmla="*/ 1641324 w 2786391"/>
                <a:gd name="connsiteY14" fmla="*/ 403495 h 1388359"/>
                <a:gd name="connsiteX15" fmla="*/ 1727920 w 2786391"/>
                <a:gd name="connsiteY15" fmla="*/ 367693 h 1388359"/>
                <a:gd name="connsiteX16" fmla="*/ 1736989 w 2786391"/>
                <a:gd name="connsiteY16" fmla="*/ 360943 h 1388359"/>
                <a:gd name="connsiteX17" fmla="*/ 1748646 w 2786391"/>
                <a:gd name="connsiteY17" fmla="*/ 366158 h 1388359"/>
                <a:gd name="connsiteX18" fmla="*/ 2111102 w 2786391"/>
                <a:gd name="connsiteY18" fmla="*/ 528653 h 1388359"/>
                <a:gd name="connsiteX19" fmla="*/ 2216974 w 2786391"/>
                <a:gd name="connsiteY19" fmla="*/ 574577 h 1388359"/>
                <a:gd name="connsiteX20" fmla="*/ 2278589 w 2786391"/>
                <a:gd name="connsiteY20" fmla="*/ 683957 h 1388359"/>
                <a:gd name="connsiteX21" fmla="*/ 2413824 w 2786391"/>
                <a:gd name="connsiteY21" fmla="*/ 875419 h 1388359"/>
                <a:gd name="connsiteX22" fmla="*/ 2476754 w 2786391"/>
                <a:gd name="connsiteY22" fmla="*/ 924939 h 1388359"/>
                <a:gd name="connsiteX23" fmla="*/ 2480088 w 2786391"/>
                <a:gd name="connsiteY23" fmla="*/ 940405 h 1388359"/>
                <a:gd name="connsiteX24" fmla="*/ 2560718 w 2786391"/>
                <a:gd name="connsiteY24" fmla="*/ 1104696 h 1388359"/>
                <a:gd name="connsiteX25" fmla="*/ 2576624 w 2786391"/>
                <a:gd name="connsiteY25" fmla="*/ 1080199 h 1388359"/>
                <a:gd name="connsiteX26" fmla="*/ 2583683 w 2786391"/>
                <a:gd name="connsiteY26" fmla="*/ 1018059 h 1388359"/>
                <a:gd name="connsiteX27" fmla="*/ 2553533 w 2786391"/>
                <a:gd name="connsiteY27" fmla="*/ 912973 h 1388359"/>
                <a:gd name="connsiteX28" fmla="*/ 2495291 w 2786391"/>
                <a:gd name="connsiteY28" fmla="*/ 838563 h 1388359"/>
                <a:gd name="connsiteX29" fmla="*/ 2474345 w 2786391"/>
                <a:gd name="connsiteY29" fmla="*/ 781723 h 1388359"/>
                <a:gd name="connsiteX30" fmla="*/ 2426797 w 2786391"/>
                <a:gd name="connsiteY30" fmla="*/ 523393 h 1388359"/>
                <a:gd name="connsiteX31" fmla="*/ 2414482 w 2786391"/>
                <a:gd name="connsiteY31" fmla="*/ 491183 h 1388359"/>
                <a:gd name="connsiteX32" fmla="*/ 2504758 w 2786391"/>
                <a:gd name="connsiteY32" fmla="*/ 397358 h 1388359"/>
                <a:gd name="connsiteX33" fmla="*/ 2627591 w 2786391"/>
                <a:gd name="connsiteY33" fmla="*/ 184384 h 1388359"/>
                <a:gd name="connsiteX34" fmla="*/ 2677813 w 2786391"/>
                <a:gd name="connsiteY34" fmla="*/ 150683 h 1388359"/>
                <a:gd name="connsiteX35" fmla="*/ 2760068 w 2786391"/>
                <a:gd name="connsiteY35" fmla="*/ 103616 h 1388359"/>
                <a:gd name="connsiteX36" fmla="*/ 2777375 w 2786391"/>
                <a:gd name="connsiteY36" fmla="*/ 15403 h 1388359"/>
                <a:gd name="connsiteX37" fmla="*/ 2690741 w 2786391"/>
                <a:gd name="connsiteY37" fmla="*/ 20090 h 1388359"/>
                <a:gd name="connsiteX38" fmla="*/ 2488672 w 2786391"/>
                <a:gd name="connsiteY38" fmla="*/ 323344 h 1388359"/>
                <a:gd name="connsiteX39" fmla="*/ 2336174 w 2786391"/>
                <a:gd name="connsiteY39" fmla="*/ 439955 h 1388359"/>
                <a:gd name="connsiteX40" fmla="*/ 2207774 w 2786391"/>
                <a:gd name="connsiteY40" fmla="*/ 415546 h 1388359"/>
                <a:gd name="connsiteX41" fmla="*/ 2029504 w 2786391"/>
                <a:gd name="connsiteY41" fmla="*/ 298060 h 1388359"/>
                <a:gd name="connsiteX42" fmla="*/ 1599384 w 2786391"/>
                <a:gd name="connsiteY42" fmla="*/ 49366 h 1388359"/>
                <a:gd name="connsiteX43" fmla="*/ 1571471 w 2786391"/>
                <a:gd name="connsiteY43" fmla="*/ 3966 h 1388359"/>
                <a:gd name="connsiteX44" fmla="*/ 1535231 w 2786391"/>
                <a:gd name="connsiteY44" fmla="*/ 33943 h 1388359"/>
                <a:gd name="connsiteX45" fmla="*/ 1501750 w 2786391"/>
                <a:gd name="connsiteY45" fmla="*/ 4712 h 1388359"/>
                <a:gd name="connsiteX46" fmla="*/ 710581 w 2786391"/>
                <a:gd name="connsiteY46" fmla="*/ 1304352 h 1388359"/>
                <a:gd name="connsiteX47" fmla="*/ 679292 w 2786391"/>
                <a:gd name="connsiteY47" fmla="*/ 1272888 h 1388359"/>
                <a:gd name="connsiteX48" fmla="*/ 679336 w 2786391"/>
                <a:gd name="connsiteY48" fmla="*/ 712311 h 1388359"/>
                <a:gd name="connsiteX49" fmla="*/ 494581 w 2786391"/>
                <a:gd name="connsiteY49" fmla="*/ 712311 h 1388359"/>
                <a:gd name="connsiteX50" fmla="*/ 494581 w 2786391"/>
                <a:gd name="connsiteY50" fmla="*/ 1330250 h 1388359"/>
                <a:gd name="connsiteX51" fmla="*/ 549225 w 2786391"/>
                <a:gd name="connsiteY51" fmla="*/ 1385249 h 1388359"/>
                <a:gd name="connsiteX52" fmla="*/ 872154 w 2786391"/>
                <a:gd name="connsiteY52" fmla="*/ 1385249 h 1388359"/>
                <a:gd name="connsiteX53" fmla="*/ 926713 w 2786391"/>
                <a:gd name="connsiteY53" fmla="*/ 1330250 h 1388359"/>
                <a:gd name="connsiteX54" fmla="*/ 926713 w 2786391"/>
                <a:gd name="connsiteY54" fmla="*/ 712311 h 1388359"/>
                <a:gd name="connsiteX55" fmla="*/ 742134 w 2786391"/>
                <a:gd name="connsiteY55" fmla="*/ 712311 h 1388359"/>
                <a:gd name="connsiteX56" fmla="*/ 741958 w 2786391"/>
                <a:gd name="connsiteY56" fmla="*/ 1272888 h 1388359"/>
                <a:gd name="connsiteX57" fmla="*/ 710581 w 2786391"/>
                <a:gd name="connsiteY57" fmla="*/ 1304352 h 1388359"/>
                <a:gd name="connsiteX58" fmla="*/ 1329177 w 2786391"/>
                <a:gd name="connsiteY58" fmla="*/ 712311 h 1388359"/>
                <a:gd name="connsiteX59" fmla="*/ 1049546 w 2786391"/>
                <a:gd name="connsiteY59" fmla="*/ 712311 h 1388359"/>
                <a:gd name="connsiteX60" fmla="*/ 989511 w 2786391"/>
                <a:gd name="connsiteY60" fmla="*/ 772654 h 1388359"/>
                <a:gd name="connsiteX61" fmla="*/ 989511 w 2786391"/>
                <a:gd name="connsiteY61" fmla="*/ 1385246 h 1388359"/>
                <a:gd name="connsiteX62" fmla="*/ 1174436 w 2786391"/>
                <a:gd name="connsiteY62" fmla="*/ 1385246 h 1388359"/>
                <a:gd name="connsiteX63" fmla="*/ 1174436 w 2786391"/>
                <a:gd name="connsiteY63" fmla="*/ 823316 h 1388359"/>
                <a:gd name="connsiteX64" fmla="*/ 1205684 w 2786391"/>
                <a:gd name="connsiteY64" fmla="*/ 792465 h 1388359"/>
                <a:gd name="connsiteX65" fmla="*/ 1237190 w 2786391"/>
                <a:gd name="connsiteY65" fmla="*/ 822835 h 1388359"/>
                <a:gd name="connsiteX66" fmla="*/ 1237190 w 2786391"/>
                <a:gd name="connsiteY66" fmla="*/ 1385249 h 1388359"/>
                <a:gd name="connsiteX67" fmla="*/ 1421376 w 2786391"/>
                <a:gd name="connsiteY67" fmla="*/ 1385249 h 1388359"/>
                <a:gd name="connsiteX68" fmla="*/ 1421376 w 2786391"/>
                <a:gd name="connsiteY68" fmla="*/ 822829 h 1388359"/>
                <a:gd name="connsiteX69" fmla="*/ 1452665 w 2786391"/>
                <a:gd name="connsiteY69" fmla="*/ 792462 h 1388359"/>
                <a:gd name="connsiteX70" fmla="*/ 1484000 w 2786391"/>
                <a:gd name="connsiteY70" fmla="*/ 823313 h 1388359"/>
                <a:gd name="connsiteX71" fmla="*/ 1484000 w 2786391"/>
                <a:gd name="connsiteY71" fmla="*/ 1385249 h 1388359"/>
                <a:gd name="connsiteX72" fmla="*/ 1668929 w 2786391"/>
                <a:gd name="connsiteY72" fmla="*/ 1385249 h 1388359"/>
                <a:gd name="connsiteX73" fmla="*/ 1668929 w 2786391"/>
                <a:gd name="connsiteY73" fmla="*/ 772654 h 1388359"/>
                <a:gd name="connsiteX74" fmla="*/ 1608849 w 2786391"/>
                <a:gd name="connsiteY74" fmla="*/ 712311 h 1388359"/>
                <a:gd name="connsiteX75" fmla="*/ 247333 w 2786391"/>
                <a:gd name="connsiteY75" fmla="*/ 824496 h 1388359"/>
                <a:gd name="connsiteX76" fmla="*/ 216044 w 2786391"/>
                <a:gd name="connsiteY76" fmla="*/ 792462 h 1388359"/>
                <a:gd name="connsiteX77" fmla="*/ 184668 w 2786391"/>
                <a:gd name="connsiteY77" fmla="*/ 792462 h 1388359"/>
                <a:gd name="connsiteX78" fmla="*/ 184668 w 2786391"/>
                <a:gd name="connsiteY78" fmla="*/ 1132830 h 1388359"/>
                <a:gd name="connsiteX79" fmla="*/ 216044 w 2786391"/>
                <a:gd name="connsiteY79" fmla="*/ 1132830 h 1388359"/>
                <a:gd name="connsiteX80" fmla="*/ 247333 w 2786391"/>
                <a:gd name="connsiteY80" fmla="*/ 1101236 h 1388359"/>
                <a:gd name="connsiteX81" fmla="*/ 371308 w 2786391"/>
                <a:gd name="connsiteY81" fmla="*/ 1216136 h 1388359"/>
                <a:gd name="connsiteX82" fmla="*/ 184668 w 2786391"/>
                <a:gd name="connsiteY82" fmla="*/ 1216136 h 1388359"/>
                <a:gd name="connsiteX83" fmla="*/ 184668 w 2786391"/>
                <a:gd name="connsiteY83" fmla="*/ 1385249 h 1388359"/>
                <a:gd name="connsiteX84" fmla="*/ 0 w 2786391"/>
                <a:gd name="connsiteY84" fmla="*/ 1385249 h 1388359"/>
                <a:gd name="connsiteX85" fmla="*/ 0 w 2786391"/>
                <a:gd name="connsiteY85" fmla="*/ 712311 h 1388359"/>
                <a:gd name="connsiteX86" fmla="*/ 372493 w 2786391"/>
                <a:gd name="connsiteY86" fmla="*/ 712311 h 1388359"/>
                <a:gd name="connsiteX87" fmla="*/ 431868 w 2786391"/>
                <a:gd name="connsiteY87" fmla="*/ 772919 h 1388359"/>
                <a:gd name="connsiteX88" fmla="*/ 431868 w 2786391"/>
                <a:gd name="connsiteY88" fmla="*/ 1155531 h 1388359"/>
                <a:gd name="connsiteX89" fmla="*/ 371308 w 2786391"/>
                <a:gd name="connsiteY89" fmla="*/ 1216136 h 1388359"/>
                <a:gd name="connsiteX90" fmla="*/ 2302649 w 2786391"/>
                <a:gd name="connsiteY90" fmla="*/ 1234761 h 1388359"/>
                <a:gd name="connsiteX91" fmla="*/ 2234372 w 2786391"/>
                <a:gd name="connsiteY91" fmla="*/ 1305711 h 1388359"/>
                <a:gd name="connsiteX92" fmla="*/ 2303832 w 2786391"/>
                <a:gd name="connsiteY92" fmla="*/ 1376527 h 1388359"/>
                <a:gd name="connsiteX93" fmla="*/ 2372590 w 2786391"/>
                <a:gd name="connsiteY93" fmla="*/ 1305711 h 1388359"/>
                <a:gd name="connsiteX94" fmla="*/ 2303829 w 2786391"/>
                <a:gd name="connsiteY94" fmla="*/ 1234761 h 1388359"/>
                <a:gd name="connsiteX95" fmla="*/ 2385823 w 2786391"/>
                <a:gd name="connsiteY95" fmla="*/ 1305491 h 1388359"/>
                <a:gd name="connsiteX96" fmla="*/ 2303832 w 2786391"/>
                <a:gd name="connsiteY96" fmla="*/ 1388360 h 1388359"/>
                <a:gd name="connsiteX97" fmla="*/ 2221183 w 2786391"/>
                <a:gd name="connsiteY97" fmla="*/ 1305491 h 1388359"/>
                <a:gd name="connsiteX98" fmla="*/ 2302473 w 2786391"/>
                <a:gd name="connsiteY98" fmla="*/ 1222710 h 1388359"/>
                <a:gd name="connsiteX99" fmla="*/ 2385823 w 2786391"/>
                <a:gd name="connsiteY99" fmla="*/ 1305491 h 13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786391" h="1388359">
                  <a:moveTo>
                    <a:pt x="1501750" y="4708"/>
                  </a:moveTo>
                  <a:cubicBezTo>
                    <a:pt x="1492635" y="6114"/>
                    <a:pt x="1483871" y="39680"/>
                    <a:pt x="1466253" y="57166"/>
                  </a:cubicBezTo>
                  <a:cubicBezTo>
                    <a:pt x="1453369" y="69786"/>
                    <a:pt x="1437286" y="68997"/>
                    <a:pt x="1428743" y="84599"/>
                  </a:cubicBezTo>
                  <a:cubicBezTo>
                    <a:pt x="1425500" y="90427"/>
                    <a:pt x="1426550" y="100377"/>
                    <a:pt x="1422870" y="109929"/>
                  </a:cubicBezTo>
                  <a:cubicBezTo>
                    <a:pt x="1415682" y="129035"/>
                    <a:pt x="1390355" y="130743"/>
                    <a:pt x="1390355" y="151561"/>
                  </a:cubicBezTo>
                  <a:cubicBezTo>
                    <a:pt x="1390267" y="174042"/>
                    <a:pt x="1411477" y="178335"/>
                    <a:pt x="1429837" y="194286"/>
                  </a:cubicBezTo>
                  <a:cubicBezTo>
                    <a:pt x="1444168" y="207126"/>
                    <a:pt x="1445571" y="215978"/>
                    <a:pt x="1462922" y="222200"/>
                  </a:cubicBezTo>
                  <a:cubicBezTo>
                    <a:pt x="1477737" y="227242"/>
                    <a:pt x="1499778" y="210763"/>
                    <a:pt x="1519630" y="216679"/>
                  </a:cubicBezTo>
                  <a:cubicBezTo>
                    <a:pt x="1535933" y="221545"/>
                    <a:pt x="1551531" y="225050"/>
                    <a:pt x="1555215" y="241790"/>
                  </a:cubicBezTo>
                  <a:cubicBezTo>
                    <a:pt x="1558455" y="257216"/>
                    <a:pt x="1554995" y="281141"/>
                    <a:pt x="1535231" y="278382"/>
                  </a:cubicBezTo>
                  <a:cubicBezTo>
                    <a:pt x="1528569" y="277636"/>
                    <a:pt x="1499690" y="267907"/>
                    <a:pt x="1464196" y="271676"/>
                  </a:cubicBezTo>
                  <a:cubicBezTo>
                    <a:pt x="1421379" y="276542"/>
                    <a:pt x="1372516" y="290517"/>
                    <a:pt x="1367741" y="338244"/>
                  </a:cubicBezTo>
                  <a:cubicBezTo>
                    <a:pt x="1365112" y="364931"/>
                    <a:pt x="1398108" y="396396"/>
                    <a:pt x="1429969" y="389998"/>
                  </a:cubicBezTo>
                  <a:cubicBezTo>
                    <a:pt x="1452010" y="385657"/>
                    <a:pt x="1441583" y="359675"/>
                    <a:pt x="1453589" y="347052"/>
                  </a:cubicBezTo>
                  <a:cubicBezTo>
                    <a:pt x="1469320" y="330884"/>
                    <a:pt x="1558455" y="403495"/>
                    <a:pt x="1641324" y="403495"/>
                  </a:cubicBezTo>
                  <a:cubicBezTo>
                    <a:pt x="1676208" y="403495"/>
                    <a:pt x="1702149" y="394688"/>
                    <a:pt x="1727920" y="367693"/>
                  </a:cubicBezTo>
                  <a:cubicBezTo>
                    <a:pt x="1730326" y="365633"/>
                    <a:pt x="1733264" y="361207"/>
                    <a:pt x="1736989" y="360943"/>
                  </a:cubicBezTo>
                  <a:cubicBezTo>
                    <a:pt x="1740496" y="361207"/>
                    <a:pt x="1746630" y="364667"/>
                    <a:pt x="1748646" y="366158"/>
                  </a:cubicBezTo>
                  <a:cubicBezTo>
                    <a:pt x="1815388" y="419795"/>
                    <a:pt x="1865826" y="527382"/>
                    <a:pt x="2111102" y="528653"/>
                  </a:cubicBezTo>
                  <a:cubicBezTo>
                    <a:pt x="2145590" y="528826"/>
                    <a:pt x="2184896" y="545305"/>
                    <a:pt x="2216974" y="574577"/>
                  </a:cubicBezTo>
                  <a:cubicBezTo>
                    <a:pt x="2245592" y="601047"/>
                    <a:pt x="2262333" y="642194"/>
                    <a:pt x="2278589" y="683957"/>
                  </a:cubicBezTo>
                  <a:cubicBezTo>
                    <a:pt x="2303130" y="746625"/>
                    <a:pt x="2347130" y="807582"/>
                    <a:pt x="2413824" y="875419"/>
                  </a:cubicBezTo>
                  <a:cubicBezTo>
                    <a:pt x="2417464" y="879055"/>
                    <a:pt x="2472372" y="921740"/>
                    <a:pt x="2476754" y="924939"/>
                  </a:cubicBezTo>
                  <a:cubicBezTo>
                    <a:pt x="2477455" y="925376"/>
                    <a:pt x="2481488" y="935017"/>
                    <a:pt x="2480088" y="940405"/>
                  </a:cubicBezTo>
                  <a:cubicBezTo>
                    <a:pt x="2478465" y="981074"/>
                    <a:pt x="2472548" y="1099349"/>
                    <a:pt x="2560718" y="1104696"/>
                  </a:cubicBezTo>
                  <a:cubicBezTo>
                    <a:pt x="2582280" y="1105791"/>
                    <a:pt x="2576624" y="1090630"/>
                    <a:pt x="2576624" y="1080199"/>
                  </a:cubicBezTo>
                  <a:cubicBezTo>
                    <a:pt x="2576584" y="1059602"/>
                    <a:pt x="2572812" y="1039137"/>
                    <a:pt x="2583683" y="1018059"/>
                  </a:cubicBezTo>
                  <a:cubicBezTo>
                    <a:pt x="2598536" y="989051"/>
                    <a:pt x="2552174" y="975683"/>
                    <a:pt x="2553533" y="912973"/>
                  </a:cubicBezTo>
                  <a:cubicBezTo>
                    <a:pt x="2554496" y="866215"/>
                    <a:pt x="2515230" y="874189"/>
                    <a:pt x="2495291" y="838563"/>
                  </a:cubicBezTo>
                  <a:cubicBezTo>
                    <a:pt x="2483809" y="817922"/>
                    <a:pt x="2473599" y="806969"/>
                    <a:pt x="2474345" y="781723"/>
                  </a:cubicBezTo>
                  <a:cubicBezTo>
                    <a:pt x="2478814" y="639655"/>
                    <a:pt x="2444106" y="546312"/>
                    <a:pt x="2426797" y="523393"/>
                  </a:cubicBezTo>
                  <a:cubicBezTo>
                    <a:pt x="2413302" y="506084"/>
                    <a:pt x="2402126" y="499204"/>
                    <a:pt x="2414482" y="491183"/>
                  </a:cubicBezTo>
                  <a:cubicBezTo>
                    <a:pt x="2488062" y="442585"/>
                    <a:pt x="2504758" y="397358"/>
                    <a:pt x="2504758" y="397358"/>
                  </a:cubicBezTo>
                  <a:cubicBezTo>
                    <a:pt x="2543889" y="305377"/>
                    <a:pt x="2579081" y="221366"/>
                    <a:pt x="2627591" y="184384"/>
                  </a:cubicBezTo>
                  <a:cubicBezTo>
                    <a:pt x="2637365" y="176756"/>
                    <a:pt x="2662431" y="158047"/>
                    <a:pt x="2677813" y="150683"/>
                  </a:cubicBezTo>
                  <a:cubicBezTo>
                    <a:pt x="2723080" y="129341"/>
                    <a:pt x="2746920" y="116416"/>
                    <a:pt x="2760068" y="103616"/>
                  </a:cubicBezTo>
                  <a:cubicBezTo>
                    <a:pt x="2780882" y="83328"/>
                    <a:pt x="2797315" y="41039"/>
                    <a:pt x="2777375" y="15403"/>
                  </a:cubicBezTo>
                  <a:cubicBezTo>
                    <a:pt x="2752573" y="-16238"/>
                    <a:pt x="2709671" y="8873"/>
                    <a:pt x="2690741" y="20090"/>
                  </a:cubicBezTo>
                  <a:cubicBezTo>
                    <a:pt x="2555461" y="100377"/>
                    <a:pt x="2535522" y="242007"/>
                    <a:pt x="2488672" y="323344"/>
                  </a:cubicBezTo>
                  <a:cubicBezTo>
                    <a:pt x="2451294" y="388331"/>
                    <a:pt x="2390513" y="436055"/>
                    <a:pt x="2336174" y="439955"/>
                  </a:cubicBezTo>
                  <a:cubicBezTo>
                    <a:pt x="2295417" y="442978"/>
                    <a:pt x="2251509" y="434740"/>
                    <a:pt x="2207774" y="415546"/>
                  </a:cubicBezTo>
                  <a:cubicBezTo>
                    <a:pt x="2101417" y="368920"/>
                    <a:pt x="2043218" y="308708"/>
                    <a:pt x="2029504" y="298060"/>
                  </a:cubicBezTo>
                  <a:cubicBezTo>
                    <a:pt x="2000930" y="276016"/>
                    <a:pt x="1779101" y="58261"/>
                    <a:pt x="1599384" y="49366"/>
                  </a:cubicBezTo>
                  <a:cubicBezTo>
                    <a:pt x="1599384" y="49366"/>
                    <a:pt x="1577083" y="4712"/>
                    <a:pt x="1571471" y="3966"/>
                  </a:cubicBezTo>
                  <a:cubicBezTo>
                    <a:pt x="1558323" y="2299"/>
                    <a:pt x="1544872" y="30653"/>
                    <a:pt x="1535231" y="33943"/>
                  </a:cubicBezTo>
                  <a:cubicBezTo>
                    <a:pt x="1526160" y="36963"/>
                    <a:pt x="1510910" y="3221"/>
                    <a:pt x="1501750" y="4712"/>
                  </a:cubicBezTo>
                  <a:moveTo>
                    <a:pt x="710581" y="1304352"/>
                  </a:moveTo>
                  <a:cubicBezTo>
                    <a:pt x="693664" y="1303956"/>
                    <a:pt x="679292" y="1290065"/>
                    <a:pt x="679292" y="1272888"/>
                  </a:cubicBezTo>
                  <a:lnTo>
                    <a:pt x="679336" y="712311"/>
                  </a:lnTo>
                  <a:lnTo>
                    <a:pt x="494581" y="712311"/>
                  </a:lnTo>
                  <a:lnTo>
                    <a:pt x="494581" y="1330250"/>
                  </a:lnTo>
                  <a:cubicBezTo>
                    <a:pt x="494581" y="1360532"/>
                    <a:pt x="519119" y="1385249"/>
                    <a:pt x="549225" y="1385249"/>
                  </a:cubicBezTo>
                  <a:lnTo>
                    <a:pt x="872154" y="1385249"/>
                  </a:lnTo>
                  <a:cubicBezTo>
                    <a:pt x="902477" y="1385249"/>
                    <a:pt x="926713" y="1360532"/>
                    <a:pt x="926713" y="1330250"/>
                  </a:cubicBezTo>
                  <a:lnTo>
                    <a:pt x="926713" y="712311"/>
                  </a:lnTo>
                  <a:lnTo>
                    <a:pt x="742134" y="712311"/>
                  </a:lnTo>
                  <a:lnTo>
                    <a:pt x="741958" y="1272888"/>
                  </a:lnTo>
                  <a:cubicBezTo>
                    <a:pt x="741958" y="1290065"/>
                    <a:pt x="727583" y="1303956"/>
                    <a:pt x="710581" y="1304352"/>
                  </a:cubicBezTo>
                  <a:moveTo>
                    <a:pt x="1329177" y="712311"/>
                  </a:moveTo>
                  <a:lnTo>
                    <a:pt x="1049546" y="712311"/>
                  </a:lnTo>
                  <a:cubicBezTo>
                    <a:pt x="1016462" y="712311"/>
                    <a:pt x="989511" y="739217"/>
                    <a:pt x="989511" y="772654"/>
                  </a:cubicBezTo>
                  <a:lnTo>
                    <a:pt x="989511" y="1385246"/>
                  </a:lnTo>
                  <a:lnTo>
                    <a:pt x="1174436" y="1385246"/>
                  </a:lnTo>
                  <a:lnTo>
                    <a:pt x="1174436" y="823316"/>
                  </a:lnTo>
                  <a:cubicBezTo>
                    <a:pt x="1174568" y="806095"/>
                    <a:pt x="1188503" y="792465"/>
                    <a:pt x="1205684" y="792465"/>
                  </a:cubicBezTo>
                  <a:cubicBezTo>
                    <a:pt x="1222950" y="792465"/>
                    <a:pt x="1236796" y="805786"/>
                    <a:pt x="1237190" y="822835"/>
                  </a:cubicBezTo>
                  <a:lnTo>
                    <a:pt x="1237190" y="1385249"/>
                  </a:lnTo>
                  <a:lnTo>
                    <a:pt x="1421376" y="1385249"/>
                  </a:lnTo>
                  <a:lnTo>
                    <a:pt x="1421376" y="822829"/>
                  </a:lnTo>
                  <a:cubicBezTo>
                    <a:pt x="1421596" y="805783"/>
                    <a:pt x="1435443" y="792462"/>
                    <a:pt x="1452665" y="792462"/>
                  </a:cubicBezTo>
                  <a:cubicBezTo>
                    <a:pt x="1469757" y="792462"/>
                    <a:pt x="1483868" y="806091"/>
                    <a:pt x="1484000" y="823313"/>
                  </a:cubicBezTo>
                  <a:lnTo>
                    <a:pt x="1484000" y="1385249"/>
                  </a:lnTo>
                  <a:lnTo>
                    <a:pt x="1668929" y="1385249"/>
                  </a:lnTo>
                  <a:lnTo>
                    <a:pt x="1668929" y="772654"/>
                  </a:lnTo>
                  <a:cubicBezTo>
                    <a:pt x="1668929" y="739217"/>
                    <a:pt x="1641934" y="712311"/>
                    <a:pt x="1608849" y="712311"/>
                  </a:cubicBezTo>
                  <a:close/>
                  <a:moveTo>
                    <a:pt x="247333" y="824496"/>
                  </a:moveTo>
                  <a:cubicBezTo>
                    <a:pt x="247465" y="805783"/>
                    <a:pt x="232215" y="792462"/>
                    <a:pt x="216044" y="792462"/>
                  </a:cubicBezTo>
                  <a:lnTo>
                    <a:pt x="184668" y="792462"/>
                  </a:lnTo>
                  <a:lnTo>
                    <a:pt x="184668" y="1132830"/>
                  </a:lnTo>
                  <a:lnTo>
                    <a:pt x="216044" y="1132830"/>
                  </a:lnTo>
                  <a:cubicBezTo>
                    <a:pt x="232348" y="1132830"/>
                    <a:pt x="247468" y="1119858"/>
                    <a:pt x="247333" y="1101236"/>
                  </a:cubicBezTo>
                  <a:close/>
                  <a:moveTo>
                    <a:pt x="371308" y="1216136"/>
                  </a:moveTo>
                  <a:lnTo>
                    <a:pt x="184668" y="1216136"/>
                  </a:lnTo>
                  <a:lnTo>
                    <a:pt x="184668" y="1385249"/>
                  </a:lnTo>
                  <a:lnTo>
                    <a:pt x="0" y="1385249"/>
                  </a:lnTo>
                  <a:lnTo>
                    <a:pt x="0" y="712311"/>
                  </a:lnTo>
                  <a:lnTo>
                    <a:pt x="372493" y="712311"/>
                  </a:lnTo>
                  <a:cubicBezTo>
                    <a:pt x="405839" y="712311"/>
                    <a:pt x="431868" y="739394"/>
                    <a:pt x="431868" y="772919"/>
                  </a:cubicBezTo>
                  <a:lnTo>
                    <a:pt x="431868" y="1155531"/>
                  </a:lnTo>
                  <a:cubicBezTo>
                    <a:pt x="431868" y="1189100"/>
                    <a:pt x="404833" y="1216136"/>
                    <a:pt x="371308" y="1216136"/>
                  </a:cubicBezTo>
                  <a:moveTo>
                    <a:pt x="2302649" y="1234761"/>
                  </a:moveTo>
                  <a:cubicBezTo>
                    <a:pt x="2265532" y="1234761"/>
                    <a:pt x="2234372" y="1266839"/>
                    <a:pt x="2234372" y="1305711"/>
                  </a:cubicBezTo>
                  <a:cubicBezTo>
                    <a:pt x="2234372" y="1344713"/>
                    <a:pt x="2265532" y="1376527"/>
                    <a:pt x="2303832" y="1376527"/>
                  </a:cubicBezTo>
                  <a:cubicBezTo>
                    <a:pt x="2341827" y="1376527"/>
                    <a:pt x="2372590" y="1344713"/>
                    <a:pt x="2372590" y="1305711"/>
                  </a:cubicBezTo>
                  <a:cubicBezTo>
                    <a:pt x="2372590" y="1266751"/>
                    <a:pt x="2341827" y="1234761"/>
                    <a:pt x="2303829" y="1234761"/>
                  </a:cubicBezTo>
                  <a:close/>
                  <a:moveTo>
                    <a:pt x="2385823" y="1305491"/>
                  </a:moveTo>
                  <a:cubicBezTo>
                    <a:pt x="2385823" y="1351196"/>
                    <a:pt x="2349187" y="1388360"/>
                    <a:pt x="2303832" y="1388360"/>
                  </a:cubicBezTo>
                  <a:cubicBezTo>
                    <a:pt x="2257992" y="1388360"/>
                    <a:pt x="2221183" y="1351463"/>
                    <a:pt x="2221183" y="1305491"/>
                  </a:cubicBezTo>
                  <a:cubicBezTo>
                    <a:pt x="2221183" y="1260397"/>
                    <a:pt x="2257992" y="1222710"/>
                    <a:pt x="2302473" y="1222710"/>
                  </a:cubicBezTo>
                  <a:cubicBezTo>
                    <a:pt x="2349187" y="1222710"/>
                    <a:pt x="2385823" y="1259261"/>
                    <a:pt x="2385823" y="1305491"/>
                  </a:cubicBezTo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F1F1A9-3D4E-7138-8A4C-7591E61FA005}"/>
                </a:ext>
              </a:extLst>
            </p:cNvPr>
            <p:cNvSpPr/>
            <p:nvPr/>
          </p:nvSpPr>
          <p:spPr>
            <a:xfrm>
              <a:off x="10158824" y="2854768"/>
              <a:ext cx="610927" cy="672938"/>
            </a:xfrm>
            <a:custGeom>
              <a:avLst/>
              <a:gdLst>
                <a:gd name="connsiteX0" fmla="*/ 563641 w 610927"/>
                <a:gd name="connsiteY0" fmla="*/ 587921 h 672938"/>
                <a:gd name="connsiteX1" fmla="*/ 583231 w 610927"/>
                <a:gd name="connsiteY1" fmla="*/ 574251 h 672938"/>
                <a:gd name="connsiteX2" fmla="*/ 564210 w 610927"/>
                <a:gd name="connsiteY2" fmla="*/ 561980 h 672938"/>
                <a:gd name="connsiteX3" fmla="*/ 560530 w 610927"/>
                <a:gd name="connsiteY3" fmla="*/ 561980 h 672938"/>
                <a:gd name="connsiteX4" fmla="*/ 560530 w 610927"/>
                <a:gd name="connsiteY4" fmla="*/ 587921 h 672938"/>
                <a:gd name="connsiteX5" fmla="*/ 610928 w 610927"/>
                <a:gd name="connsiteY5" fmla="*/ 641121 h 672938"/>
                <a:gd name="connsiteX6" fmla="*/ 588884 w 610927"/>
                <a:gd name="connsiteY6" fmla="*/ 641121 h 672938"/>
                <a:gd name="connsiteX7" fmla="*/ 560530 w 610927"/>
                <a:gd name="connsiteY7" fmla="*/ 603391 h 672938"/>
                <a:gd name="connsiteX8" fmla="*/ 560530 w 610927"/>
                <a:gd name="connsiteY8" fmla="*/ 641121 h 672938"/>
                <a:gd name="connsiteX9" fmla="*/ 542519 w 610927"/>
                <a:gd name="connsiteY9" fmla="*/ 641121 h 672938"/>
                <a:gd name="connsiteX10" fmla="*/ 542519 w 610927"/>
                <a:gd name="connsiteY10" fmla="*/ 545721 h 672938"/>
                <a:gd name="connsiteX11" fmla="*/ 561452 w 610927"/>
                <a:gd name="connsiteY11" fmla="*/ 545721 h 672938"/>
                <a:gd name="connsiteX12" fmla="*/ 600846 w 610927"/>
                <a:gd name="connsiteY12" fmla="*/ 574030 h 672938"/>
                <a:gd name="connsiteX13" fmla="*/ 581520 w 610927"/>
                <a:gd name="connsiteY13" fmla="*/ 600717 h 672938"/>
                <a:gd name="connsiteX14" fmla="*/ 580205 w 610927"/>
                <a:gd name="connsiteY14" fmla="*/ 601202 h 672938"/>
                <a:gd name="connsiteX15" fmla="*/ 247333 w 610927"/>
                <a:gd name="connsiteY15" fmla="*/ 420651 h 672938"/>
                <a:gd name="connsiteX16" fmla="*/ 247333 w 610927"/>
                <a:gd name="connsiteY16" fmla="*/ 110785 h 672938"/>
                <a:gd name="connsiteX17" fmla="*/ 215868 w 610927"/>
                <a:gd name="connsiteY17" fmla="*/ 80503 h 672938"/>
                <a:gd name="connsiteX18" fmla="*/ 184580 w 610927"/>
                <a:gd name="connsiteY18" fmla="*/ 111267 h 672938"/>
                <a:gd name="connsiteX19" fmla="*/ 184580 w 610927"/>
                <a:gd name="connsiteY19" fmla="*/ 420651 h 672938"/>
                <a:gd name="connsiteX20" fmla="*/ 247333 w 610927"/>
                <a:gd name="connsiteY20" fmla="*/ 672938 h 672938"/>
                <a:gd name="connsiteX21" fmla="*/ 247333 w 610927"/>
                <a:gd name="connsiteY21" fmla="*/ 504002 h 672938"/>
                <a:gd name="connsiteX22" fmla="*/ 184580 w 610927"/>
                <a:gd name="connsiteY22" fmla="*/ 504002 h 672938"/>
                <a:gd name="connsiteX23" fmla="*/ 184580 w 610927"/>
                <a:gd name="connsiteY23" fmla="*/ 672938 h 672938"/>
                <a:gd name="connsiteX24" fmla="*/ 0 w 610927"/>
                <a:gd name="connsiteY24" fmla="*/ 672938 h 672938"/>
                <a:gd name="connsiteX25" fmla="*/ 0 w 610927"/>
                <a:gd name="connsiteY25" fmla="*/ 60344 h 672938"/>
                <a:gd name="connsiteX26" fmla="*/ 60036 w 610927"/>
                <a:gd name="connsiteY26" fmla="*/ 0 h 672938"/>
                <a:gd name="connsiteX27" fmla="*/ 371874 w 610927"/>
                <a:gd name="connsiteY27" fmla="*/ 0 h 672938"/>
                <a:gd name="connsiteX28" fmla="*/ 432001 w 610927"/>
                <a:gd name="connsiteY28" fmla="*/ 60344 h 672938"/>
                <a:gd name="connsiteX29" fmla="*/ 432001 w 610927"/>
                <a:gd name="connsiteY29" fmla="*/ 672935 h 67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10927" h="672938">
                  <a:moveTo>
                    <a:pt x="563641" y="587921"/>
                  </a:moveTo>
                  <a:cubicBezTo>
                    <a:pt x="576481" y="587921"/>
                    <a:pt x="583231" y="583363"/>
                    <a:pt x="583231" y="574251"/>
                  </a:cubicBezTo>
                  <a:cubicBezTo>
                    <a:pt x="583231" y="566142"/>
                    <a:pt x="576701" y="561980"/>
                    <a:pt x="564210" y="561980"/>
                  </a:cubicBezTo>
                  <a:lnTo>
                    <a:pt x="560530" y="561980"/>
                  </a:lnTo>
                  <a:lnTo>
                    <a:pt x="560530" y="587921"/>
                  </a:lnTo>
                  <a:close/>
                  <a:moveTo>
                    <a:pt x="610928" y="641121"/>
                  </a:moveTo>
                  <a:lnTo>
                    <a:pt x="588884" y="641121"/>
                  </a:lnTo>
                  <a:lnTo>
                    <a:pt x="560530" y="603391"/>
                  </a:lnTo>
                  <a:lnTo>
                    <a:pt x="560530" y="641121"/>
                  </a:lnTo>
                  <a:lnTo>
                    <a:pt x="542519" y="641121"/>
                  </a:lnTo>
                  <a:lnTo>
                    <a:pt x="542519" y="545721"/>
                  </a:lnTo>
                  <a:lnTo>
                    <a:pt x="561452" y="545721"/>
                  </a:lnTo>
                  <a:cubicBezTo>
                    <a:pt x="587176" y="545721"/>
                    <a:pt x="600846" y="555450"/>
                    <a:pt x="600846" y="574030"/>
                  </a:cubicBezTo>
                  <a:cubicBezTo>
                    <a:pt x="600846" y="586430"/>
                    <a:pt x="592784" y="597433"/>
                    <a:pt x="581520" y="600717"/>
                  </a:cubicBezTo>
                  <a:lnTo>
                    <a:pt x="580205" y="601202"/>
                  </a:lnTo>
                  <a:close/>
                  <a:moveTo>
                    <a:pt x="247333" y="420651"/>
                  </a:moveTo>
                  <a:lnTo>
                    <a:pt x="247333" y="110785"/>
                  </a:lnTo>
                  <a:cubicBezTo>
                    <a:pt x="246892" y="93649"/>
                    <a:pt x="233090" y="80503"/>
                    <a:pt x="215868" y="80503"/>
                  </a:cubicBezTo>
                  <a:cubicBezTo>
                    <a:pt x="198819" y="80503"/>
                    <a:pt x="184709" y="94174"/>
                    <a:pt x="184580" y="111267"/>
                  </a:cubicBezTo>
                  <a:lnTo>
                    <a:pt x="184580" y="420651"/>
                  </a:lnTo>
                  <a:close/>
                  <a:moveTo>
                    <a:pt x="247333" y="672938"/>
                  </a:moveTo>
                  <a:lnTo>
                    <a:pt x="247333" y="504002"/>
                  </a:lnTo>
                  <a:lnTo>
                    <a:pt x="184580" y="504002"/>
                  </a:lnTo>
                  <a:lnTo>
                    <a:pt x="184580" y="672938"/>
                  </a:lnTo>
                  <a:lnTo>
                    <a:pt x="0" y="672938"/>
                  </a:lnTo>
                  <a:lnTo>
                    <a:pt x="0" y="60344"/>
                  </a:lnTo>
                  <a:cubicBezTo>
                    <a:pt x="0" y="26907"/>
                    <a:pt x="26948" y="0"/>
                    <a:pt x="60036" y="0"/>
                  </a:cubicBezTo>
                  <a:lnTo>
                    <a:pt x="371874" y="0"/>
                  </a:lnTo>
                  <a:cubicBezTo>
                    <a:pt x="405050" y="0"/>
                    <a:pt x="432001" y="26907"/>
                    <a:pt x="432001" y="60344"/>
                  </a:cubicBezTo>
                  <a:lnTo>
                    <a:pt x="432001" y="672935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390AE6-8696-44B6-5A19-D2E8879A8183}"/>
              </a:ext>
            </a:extLst>
          </p:cNvPr>
          <p:cNvGrpSpPr/>
          <p:nvPr/>
        </p:nvGrpSpPr>
        <p:grpSpPr>
          <a:xfrm>
            <a:off x="-2002758" y="4308306"/>
            <a:ext cx="1628114" cy="950360"/>
            <a:chOff x="488949" y="2595559"/>
            <a:chExt cx="2857498" cy="1667974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2B5444-51E1-FBF5-100E-ED61F8D86EBF}"/>
                </a:ext>
              </a:extLst>
            </p:cNvPr>
            <p:cNvSpPr/>
            <p:nvPr/>
          </p:nvSpPr>
          <p:spPr>
            <a:xfrm flipV="1">
              <a:off x="860250" y="2595559"/>
              <a:ext cx="2117529" cy="1247430"/>
            </a:xfrm>
            <a:custGeom>
              <a:avLst/>
              <a:gdLst>
                <a:gd name="connsiteX0" fmla="*/ 1725793 w 2117529"/>
                <a:gd name="connsiteY0" fmla="*/ 623807 h 1247430"/>
                <a:gd name="connsiteX1" fmla="*/ 2117439 w 2117529"/>
                <a:gd name="connsiteY1" fmla="*/ 1049076 h 1247430"/>
                <a:gd name="connsiteX2" fmla="*/ 1858498 w 2117529"/>
                <a:gd name="connsiteY2" fmla="*/ 1168994 h 1247430"/>
                <a:gd name="connsiteX3" fmla="*/ 1552435 w 2117529"/>
                <a:gd name="connsiteY3" fmla="*/ 1247497 h 1247430"/>
                <a:gd name="connsiteX4" fmla="*/ 1553046 w 2117529"/>
                <a:gd name="connsiteY4" fmla="*/ 868739 h 1247430"/>
                <a:gd name="connsiteX5" fmla="*/ 1487432 w 2117529"/>
                <a:gd name="connsiteY5" fmla="*/ 703227 h 1247430"/>
                <a:gd name="connsiteX6" fmla="*/ 1059056 w 2117529"/>
                <a:gd name="connsiteY6" fmla="*/ 752743 h 1247430"/>
                <a:gd name="connsiteX7" fmla="*/ 1058954 w 2117529"/>
                <a:gd name="connsiteY7" fmla="*/ 752743 h 1247430"/>
                <a:gd name="connsiteX8" fmla="*/ 630171 w 2117529"/>
                <a:gd name="connsiteY8" fmla="*/ 703125 h 1247430"/>
                <a:gd name="connsiteX9" fmla="*/ 564506 w 2117529"/>
                <a:gd name="connsiteY9" fmla="*/ 868739 h 1247430"/>
                <a:gd name="connsiteX10" fmla="*/ 565066 w 2117529"/>
                <a:gd name="connsiteY10" fmla="*/ 1247497 h 1247430"/>
                <a:gd name="connsiteX11" fmla="*/ 259003 w 2117529"/>
                <a:gd name="connsiteY11" fmla="*/ 1168994 h 1247430"/>
                <a:gd name="connsiteX12" fmla="*/ 164 w 2117529"/>
                <a:gd name="connsiteY12" fmla="*/ 1049076 h 1247430"/>
                <a:gd name="connsiteX13" fmla="*/ 392065 w 2117529"/>
                <a:gd name="connsiteY13" fmla="*/ 623705 h 1247430"/>
                <a:gd name="connsiteX14" fmla="*/ 419 w 2117529"/>
                <a:gd name="connsiteY14" fmla="*/ 198488 h 1247430"/>
                <a:gd name="connsiteX15" fmla="*/ 259309 w 2117529"/>
                <a:gd name="connsiteY15" fmla="*/ 78569 h 1247430"/>
                <a:gd name="connsiteX16" fmla="*/ 565372 w 2117529"/>
                <a:gd name="connsiteY16" fmla="*/ 66 h 1247430"/>
                <a:gd name="connsiteX17" fmla="*/ 564761 w 2117529"/>
                <a:gd name="connsiteY17" fmla="*/ 378824 h 1247430"/>
                <a:gd name="connsiteX18" fmla="*/ 630426 w 2117529"/>
                <a:gd name="connsiteY18" fmla="*/ 544337 h 1247430"/>
                <a:gd name="connsiteX19" fmla="*/ 1058751 w 2117529"/>
                <a:gd name="connsiteY19" fmla="*/ 494872 h 1247430"/>
                <a:gd name="connsiteX20" fmla="*/ 1058802 w 2117529"/>
                <a:gd name="connsiteY20" fmla="*/ 494872 h 1247430"/>
                <a:gd name="connsiteX21" fmla="*/ 1487636 w 2117529"/>
                <a:gd name="connsiteY21" fmla="*/ 544490 h 1247430"/>
                <a:gd name="connsiteX22" fmla="*/ 1553250 w 2117529"/>
                <a:gd name="connsiteY22" fmla="*/ 378824 h 1247430"/>
                <a:gd name="connsiteX23" fmla="*/ 1552741 w 2117529"/>
                <a:gd name="connsiteY23" fmla="*/ 66 h 1247430"/>
                <a:gd name="connsiteX24" fmla="*/ 1858804 w 2117529"/>
                <a:gd name="connsiteY24" fmla="*/ 78569 h 1247430"/>
                <a:gd name="connsiteX25" fmla="*/ 2117694 w 2117529"/>
                <a:gd name="connsiteY25" fmla="*/ 198488 h 1247430"/>
                <a:gd name="connsiteX26" fmla="*/ 1725793 w 2117529"/>
                <a:gd name="connsiteY26" fmla="*/ 623807 h 1247430"/>
                <a:gd name="connsiteX27" fmla="*/ 1058853 w 2117529"/>
                <a:gd name="connsiteY27" fmla="*/ 538580 h 1247430"/>
                <a:gd name="connsiteX28" fmla="*/ 1058700 w 2117529"/>
                <a:gd name="connsiteY28" fmla="*/ 538580 h 1247430"/>
                <a:gd name="connsiteX29" fmla="*/ 1054370 w 2117529"/>
                <a:gd name="connsiteY29" fmla="*/ 538682 h 1247430"/>
                <a:gd name="connsiteX30" fmla="*/ 722937 w 2117529"/>
                <a:gd name="connsiteY30" fmla="*/ 623705 h 1247430"/>
                <a:gd name="connsiteX31" fmla="*/ 1054675 w 2117529"/>
                <a:gd name="connsiteY31" fmla="*/ 708881 h 1247430"/>
                <a:gd name="connsiteX32" fmla="*/ 1058904 w 2117529"/>
                <a:gd name="connsiteY32" fmla="*/ 708932 h 1247430"/>
                <a:gd name="connsiteX33" fmla="*/ 1059107 w 2117529"/>
                <a:gd name="connsiteY33" fmla="*/ 708932 h 1247430"/>
                <a:gd name="connsiteX34" fmla="*/ 1063437 w 2117529"/>
                <a:gd name="connsiteY34" fmla="*/ 708881 h 1247430"/>
                <a:gd name="connsiteX35" fmla="*/ 1394870 w 2117529"/>
                <a:gd name="connsiteY35" fmla="*/ 623858 h 1247430"/>
                <a:gd name="connsiteX36" fmla="*/ 1063183 w 2117529"/>
                <a:gd name="connsiteY36" fmla="*/ 538682 h 124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17529" h="1247430">
                  <a:moveTo>
                    <a:pt x="1725793" y="623807"/>
                  </a:moveTo>
                  <a:cubicBezTo>
                    <a:pt x="1957734" y="725845"/>
                    <a:pt x="2109186" y="879080"/>
                    <a:pt x="2117439" y="1049076"/>
                  </a:cubicBezTo>
                  <a:cubicBezTo>
                    <a:pt x="2117439" y="1049076"/>
                    <a:pt x="2056206" y="1096249"/>
                    <a:pt x="1858498" y="1168994"/>
                  </a:cubicBezTo>
                  <a:cubicBezTo>
                    <a:pt x="1684886" y="1232876"/>
                    <a:pt x="1552435" y="1247497"/>
                    <a:pt x="1552435" y="1247497"/>
                  </a:cubicBezTo>
                  <a:lnTo>
                    <a:pt x="1553046" y="868739"/>
                  </a:lnTo>
                  <a:cubicBezTo>
                    <a:pt x="1553046" y="812142"/>
                    <a:pt x="1530326" y="754373"/>
                    <a:pt x="1487432" y="703227"/>
                  </a:cubicBezTo>
                  <a:cubicBezTo>
                    <a:pt x="1356204" y="734913"/>
                    <a:pt x="1211171" y="752692"/>
                    <a:pt x="1059056" y="752743"/>
                  </a:cubicBezTo>
                  <a:lnTo>
                    <a:pt x="1058954" y="752743"/>
                  </a:lnTo>
                  <a:cubicBezTo>
                    <a:pt x="906738" y="752692"/>
                    <a:pt x="761552" y="734862"/>
                    <a:pt x="630171" y="703125"/>
                  </a:cubicBezTo>
                  <a:cubicBezTo>
                    <a:pt x="587277" y="754271"/>
                    <a:pt x="564506" y="812091"/>
                    <a:pt x="564506" y="868739"/>
                  </a:cubicBezTo>
                  <a:lnTo>
                    <a:pt x="565066" y="1247497"/>
                  </a:lnTo>
                  <a:cubicBezTo>
                    <a:pt x="565066" y="1247497"/>
                    <a:pt x="432718" y="1232876"/>
                    <a:pt x="259003" y="1168994"/>
                  </a:cubicBezTo>
                  <a:cubicBezTo>
                    <a:pt x="61295" y="1096249"/>
                    <a:pt x="164" y="1049076"/>
                    <a:pt x="164" y="1049076"/>
                  </a:cubicBezTo>
                  <a:cubicBezTo>
                    <a:pt x="8366" y="879029"/>
                    <a:pt x="159869" y="725743"/>
                    <a:pt x="392065" y="623705"/>
                  </a:cubicBezTo>
                  <a:cubicBezTo>
                    <a:pt x="160073" y="521667"/>
                    <a:pt x="8621" y="368432"/>
                    <a:pt x="419" y="198488"/>
                  </a:cubicBezTo>
                  <a:cubicBezTo>
                    <a:pt x="419" y="198488"/>
                    <a:pt x="61601" y="151264"/>
                    <a:pt x="259309" y="78569"/>
                  </a:cubicBezTo>
                  <a:cubicBezTo>
                    <a:pt x="432972" y="14687"/>
                    <a:pt x="565372" y="66"/>
                    <a:pt x="565372" y="66"/>
                  </a:cubicBezTo>
                  <a:lnTo>
                    <a:pt x="564761" y="378824"/>
                  </a:lnTo>
                  <a:cubicBezTo>
                    <a:pt x="564761" y="435422"/>
                    <a:pt x="587481" y="493241"/>
                    <a:pt x="630426" y="544337"/>
                  </a:cubicBezTo>
                  <a:cubicBezTo>
                    <a:pt x="761654" y="512600"/>
                    <a:pt x="906636" y="494872"/>
                    <a:pt x="1058751" y="494872"/>
                  </a:cubicBezTo>
                  <a:lnTo>
                    <a:pt x="1058802" y="494872"/>
                  </a:lnTo>
                  <a:cubicBezTo>
                    <a:pt x="1211069" y="494872"/>
                    <a:pt x="1356306" y="512651"/>
                    <a:pt x="1487636" y="544490"/>
                  </a:cubicBezTo>
                  <a:cubicBezTo>
                    <a:pt x="1530530" y="493343"/>
                    <a:pt x="1553250" y="435422"/>
                    <a:pt x="1553250" y="378824"/>
                  </a:cubicBezTo>
                  <a:lnTo>
                    <a:pt x="1552741" y="66"/>
                  </a:lnTo>
                  <a:cubicBezTo>
                    <a:pt x="1552741" y="66"/>
                    <a:pt x="1685140" y="14687"/>
                    <a:pt x="1858804" y="78569"/>
                  </a:cubicBezTo>
                  <a:cubicBezTo>
                    <a:pt x="2056512" y="151264"/>
                    <a:pt x="2117694" y="198488"/>
                    <a:pt x="2117694" y="198488"/>
                  </a:cubicBezTo>
                  <a:cubicBezTo>
                    <a:pt x="2109441" y="368534"/>
                    <a:pt x="1957938" y="521820"/>
                    <a:pt x="1725793" y="623807"/>
                  </a:cubicBezTo>
                  <a:moveTo>
                    <a:pt x="1058853" y="538580"/>
                  </a:moveTo>
                  <a:lnTo>
                    <a:pt x="1058700" y="538580"/>
                  </a:lnTo>
                  <a:lnTo>
                    <a:pt x="1054370" y="538682"/>
                  </a:lnTo>
                  <a:cubicBezTo>
                    <a:pt x="917028" y="538682"/>
                    <a:pt x="805057" y="572304"/>
                    <a:pt x="722937" y="623705"/>
                  </a:cubicBezTo>
                  <a:cubicBezTo>
                    <a:pt x="805057" y="675208"/>
                    <a:pt x="917079" y="708881"/>
                    <a:pt x="1054675" y="708881"/>
                  </a:cubicBezTo>
                  <a:lnTo>
                    <a:pt x="1058904" y="708932"/>
                  </a:lnTo>
                  <a:lnTo>
                    <a:pt x="1059107" y="708932"/>
                  </a:lnTo>
                  <a:lnTo>
                    <a:pt x="1063437" y="708881"/>
                  </a:lnTo>
                  <a:cubicBezTo>
                    <a:pt x="1200829" y="708881"/>
                    <a:pt x="1312750" y="675259"/>
                    <a:pt x="1394870" y="623858"/>
                  </a:cubicBezTo>
                  <a:cubicBezTo>
                    <a:pt x="1312750" y="572406"/>
                    <a:pt x="1200728" y="538682"/>
                    <a:pt x="1063183" y="538682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79EEBD-D32C-CCD1-2E62-F1FD80282E3F}"/>
                </a:ext>
              </a:extLst>
            </p:cNvPr>
            <p:cNvSpPr/>
            <p:nvPr/>
          </p:nvSpPr>
          <p:spPr>
            <a:xfrm flipV="1">
              <a:off x="488949" y="4086977"/>
              <a:ext cx="221016" cy="175649"/>
            </a:xfrm>
            <a:custGeom>
              <a:avLst/>
              <a:gdLst>
                <a:gd name="connsiteX0" fmla="*/ 67717 w 221016"/>
                <a:gd name="connsiteY0" fmla="*/ 165 h 175649"/>
                <a:gd name="connsiteX1" fmla="*/ 14 w 221016"/>
                <a:gd name="connsiteY1" fmla="*/ 70466 h 175649"/>
                <a:gd name="connsiteX2" fmla="*/ 14 w 221016"/>
                <a:gd name="connsiteY2" fmla="*/ 162774 h 175649"/>
                <a:gd name="connsiteX3" fmla="*/ 11425 w 221016"/>
                <a:gd name="connsiteY3" fmla="*/ 175815 h 175649"/>
                <a:gd name="connsiteX4" fmla="*/ 45811 w 221016"/>
                <a:gd name="connsiteY4" fmla="*/ 175815 h 175649"/>
                <a:gd name="connsiteX5" fmla="*/ 56255 w 221016"/>
                <a:gd name="connsiteY5" fmla="*/ 162774 h 175649"/>
                <a:gd name="connsiteX6" fmla="*/ 56255 w 221016"/>
                <a:gd name="connsiteY6" fmla="*/ 70466 h 175649"/>
                <a:gd name="connsiteX7" fmla="*/ 81675 w 221016"/>
                <a:gd name="connsiteY7" fmla="*/ 46268 h 175649"/>
                <a:gd name="connsiteX8" fmla="*/ 139342 w 221016"/>
                <a:gd name="connsiteY8" fmla="*/ 46268 h 175649"/>
                <a:gd name="connsiteX9" fmla="*/ 164457 w 221016"/>
                <a:gd name="connsiteY9" fmla="*/ 70466 h 175649"/>
                <a:gd name="connsiteX10" fmla="*/ 164457 w 221016"/>
                <a:gd name="connsiteY10" fmla="*/ 162774 h 175649"/>
                <a:gd name="connsiteX11" fmla="*/ 174900 w 221016"/>
                <a:gd name="connsiteY11" fmla="*/ 175815 h 175649"/>
                <a:gd name="connsiteX12" fmla="*/ 209541 w 221016"/>
                <a:gd name="connsiteY12" fmla="*/ 175815 h 175649"/>
                <a:gd name="connsiteX13" fmla="*/ 221003 w 221016"/>
                <a:gd name="connsiteY13" fmla="*/ 162774 h 175649"/>
                <a:gd name="connsiteX14" fmla="*/ 221003 w 221016"/>
                <a:gd name="connsiteY14" fmla="*/ 70466 h 175649"/>
                <a:gd name="connsiteX15" fmla="*/ 153046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717" y="165"/>
                  </a:moveTo>
                  <a:cubicBezTo>
                    <a:pt x="1186" y="165"/>
                    <a:pt x="14" y="50904"/>
                    <a:pt x="14" y="70466"/>
                  </a:cubicBezTo>
                  <a:lnTo>
                    <a:pt x="14" y="162774"/>
                  </a:lnTo>
                  <a:cubicBezTo>
                    <a:pt x="14" y="168377"/>
                    <a:pt x="-444" y="175815"/>
                    <a:pt x="11425" y="175815"/>
                  </a:cubicBezTo>
                  <a:lnTo>
                    <a:pt x="45811" y="175815"/>
                  </a:lnTo>
                  <a:cubicBezTo>
                    <a:pt x="56968" y="175815"/>
                    <a:pt x="56255" y="167868"/>
                    <a:pt x="56255" y="162774"/>
                  </a:cubicBezTo>
                  <a:lnTo>
                    <a:pt x="56255" y="70466"/>
                  </a:lnTo>
                  <a:cubicBezTo>
                    <a:pt x="56255" y="63894"/>
                    <a:pt x="57477" y="46268"/>
                    <a:pt x="81675" y="46268"/>
                  </a:cubicBezTo>
                  <a:lnTo>
                    <a:pt x="139342" y="46268"/>
                  </a:lnTo>
                  <a:cubicBezTo>
                    <a:pt x="163081" y="46268"/>
                    <a:pt x="164457" y="63894"/>
                    <a:pt x="164457" y="70466"/>
                  </a:cubicBezTo>
                  <a:lnTo>
                    <a:pt x="164457" y="162774"/>
                  </a:lnTo>
                  <a:cubicBezTo>
                    <a:pt x="164457" y="167868"/>
                    <a:pt x="163794" y="175815"/>
                    <a:pt x="174900" y="175815"/>
                  </a:cubicBezTo>
                  <a:lnTo>
                    <a:pt x="209541" y="175815"/>
                  </a:lnTo>
                  <a:cubicBezTo>
                    <a:pt x="222124" y="175815"/>
                    <a:pt x="221003" y="167868"/>
                    <a:pt x="221003" y="162774"/>
                  </a:cubicBezTo>
                  <a:lnTo>
                    <a:pt x="221003" y="70466"/>
                  </a:lnTo>
                  <a:cubicBezTo>
                    <a:pt x="221003" y="50904"/>
                    <a:pt x="219831" y="165"/>
                    <a:pt x="153046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9F2F4D-D0B2-F9E2-41BC-9BF7AED0F476}"/>
                </a:ext>
              </a:extLst>
            </p:cNvPr>
            <p:cNvSpPr/>
            <p:nvPr/>
          </p:nvSpPr>
          <p:spPr>
            <a:xfrm flipV="1">
              <a:off x="731279" y="4086989"/>
              <a:ext cx="240559" cy="175665"/>
            </a:xfrm>
            <a:custGeom>
              <a:avLst/>
              <a:gdLst>
                <a:gd name="connsiteX0" fmla="*/ 144054 w 240559"/>
                <a:gd name="connsiteY0" fmla="*/ 11338 h 175665"/>
                <a:gd name="connsiteX1" fmla="*/ 52866 w 240559"/>
                <a:gd name="connsiteY1" fmla="*/ 124889 h 175665"/>
                <a:gd name="connsiteX2" fmla="*/ 52866 w 240559"/>
                <a:gd name="connsiteY2" fmla="*/ 12509 h 175665"/>
                <a:gd name="connsiteX3" fmla="*/ 42423 w 240559"/>
                <a:gd name="connsiteY3" fmla="*/ 181 h 175665"/>
                <a:gd name="connsiteX4" fmla="*/ 10329 w 240559"/>
                <a:gd name="connsiteY4" fmla="*/ 181 h 175665"/>
                <a:gd name="connsiteX5" fmla="*/ 90 w 240559"/>
                <a:gd name="connsiteY5" fmla="*/ 12509 h 175665"/>
                <a:gd name="connsiteX6" fmla="*/ 90 w 240559"/>
                <a:gd name="connsiteY6" fmla="*/ 162790 h 175665"/>
                <a:gd name="connsiteX7" fmla="*/ 10329 w 240559"/>
                <a:gd name="connsiteY7" fmla="*/ 175831 h 175665"/>
                <a:gd name="connsiteX8" fmla="*/ 72887 w 240559"/>
                <a:gd name="connsiteY8" fmla="*/ 175831 h 175665"/>
                <a:gd name="connsiteX9" fmla="*/ 132235 w 240559"/>
                <a:gd name="connsiteY9" fmla="*/ 116738 h 175665"/>
                <a:gd name="connsiteX10" fmla="*/ 184298 w 240559"/>
                <a:gd name="connsiteY10" fmla="*/ 51633 h 175665"/>
                <a:gd name="connsiteX11" fmla="*/ 184298 w 240559"/>
                <a:gd name="connsiteY11" fmla="*/ 162790 h 175665"/>
                <a:gd name="connsiteX12" fmla="*/ 195251 w 240559"/>
                <a:gd name="connsiteY12" fmla="*/ 175831 h 175665"/>
                <a:gd name="connsiteX13" fmla="*/ 230096 w 240559"/>
                <a:gd name="connsiteY13" fmla="*/ 175831 h 175665"/>
                <a:gd name="connsiteX14" fmla="*/ 240590 w 240559"/>
                <a:gd name="connsiteY14" fmla="*/ 162790 h 175665"/>
                <a:gd name="connsiteX15" fmla="*/ 240590 w 240559"/>
                <a:gd name="connsiteY15" fmla="*/ 181 h 175665"/>
                <a:gd name="connsiteX16" fmla="*/ 176402 w 240559"/>
                <a:gd name="connsiteY16" fmla="*/ 181 h 175665"/>
                <a:gd name="connsiteX17" fmla="*/ 144054 w 240559"/>
                <a:gd name="connsiteY17" fmla="*/ 11338 h 17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559" h="175665">
                  <a:moveTo>
                    <a:pt x="144054" y="11338"/>
                  </a:moveTo>
                  <a:cubicBezTo>
                    <a:pt x="120569" y="42973"/>
                    <a:pt x="87049" y="82810"/>
                    <a:pt x="52866" y="124889"/>
                  </a:cubicBezTo>
                  <a:lnTo>
                    <a:pt x="52866" y="12509"/>
                  </a:lnTo>
                  <a:cubicBezTo>
                    <a:pt x="52866" y="7619"/>
                    <a:pt x="54089" y="181"/>
                    <a:pt x="42423" y="181"/>
                  </a:cubicBezTo>
                  <a:lnTo>
                    <a:pt x="10329" y="181"/>
                  </a:lnTo>
                  <a:cubicBezTo>
                    <a:pt x="-1285" y="181"/>
                    <a:pt x="90" y="7619"/>
                    <a:pt x="90" y="12509"/>
                  </a:cubicBezTo>
                  <a:lnTo>
                    <a:pt x="90" y="162790"/>
                  </a:lnTo>
                  <a:cubicBezTo>
                    <a:pt x="90" y="167884"/>
                    <a:pt x="-419" y="175831"/>
                    <a:pt x="10329" y="175831"/>
                  </a:cubicBezTo>
                  <a:lnTo>
                    <a:pt x="72887" y="175831"/>
                  </a:lnTo>
                  <a:cubicBezTo>
                    <a:pt x="90564" y="175831"/>
                    <a:pt x="115730" y="140222"/>
                    <a:pt x="132235" y="116738"/>
                  </a:cubicBezTo>
                  <a:cubicBezTo>
                    <a:pt x="144971" y="98806"/>
                    <a:pt x="168506" y="71857"/>
                    <a:pt x="184298" y="51633"/>
                  </a:cubicBezTo>
                  <a:lnTo>
                    <a:pt x="184298" y="162790"/>
                  </a:lnTo>
                  <a:cubicBezTo>
                    <a:pt x="184298" y="167884"/>
                    <a:pt x="183585" y="175831"/>
                    <a:pt x="195251" y="175831"/>
                  </a:cubicBezTo>
                  <a:lnTo>
                    <a:pt x="230096" y="175831"/>
                  </a:lnTo>
                  <a:cubicBezTo>
                    <a:pt x="241303" y="175831"/>
                    <a:pt x="240590" y="167884"/>
                    <a:pt x="240590" y="162790"/>
                  </a:cubicBezTo>
                  <a:lnTo>
                    <a:pt x="240590" y="181"/>
                  </a:lnTo>
                  <a:lnTo>
                    <a:pt x="176402" y="181"/>
                  </a:lnTo>
                  <a:cubicBezTo>
                    <a:pt x="162648" y="181"/>
                    <a:pt x="156586" y="-736"/>
                    <a:pt x="144054" y="1133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079523-091A-8042-E2A4-FA3FA59091B6}"/>
                </a:ext>
              </a:extLst>
            </p:cNvPr>
            <p:cNvSpPr/>
            <p:nvPr/>
          </p:nvSpPr>
          <p:spPr>
            <a:xfrm flipV="1">
              <a:off x="992919" y="4087290"/>
              <a:ext cx="228154" cy="175396"/>
            </a:xfrm>
            <a:custGeom>
              <a:avLst/>
              <a:gdLst>
                <a:gd name="connsiteX0" fmla="*/ 146883 w 228154"/>
                <a:gd name="connsiteY0" fmla="*/ 46422 h 175396"/>
                <a:gd name="connsiteX1" fmla="*/ 172966 w 228154"/>
                <a:gd name="connsiteY1" fmla="*/ 85750 h 175396"/>
                <a:gd name="connsiteX2" fmla="*/ 142706 w 228154"/>
                <a:gd name="connsiteY2" fmla="*/ 128796 h 175396"/>
                <a:gd name="connsiteX3" fmla="*/ 54320 w 228154"/>
                <a:gd name="connsiteY3" fmla="*/ 128796 h 175396"/>
                <a:gd name="connsiteX4" fmla="*/ 54320 w 228154"/>
                <a:gd name="connsiteY4" fmla="*/ 46422 h 175396"/>
                <a:gd name="connsiteX5" fmla="*/ 146883 w 228154"/>
                <a:gd name="connsiteY5" fmla="*/ 46422 h 175396"/>
                <a:gd name="connsiteX6" fmla="*/ 67 w 228154"/>
                <a:gd name="connsiteY6" fmla="*/ 166 h 175396"/>
                <a:gd name="connsiteX7" fmla="*/ 67 w 228154"/>
                <a:gd name="connsiteY7" fmla="*/ 175561 h 175396"/>
                <a:gd name="connsiteX8" fmla="*/ 155085 w 228154"/>
                <a:gd name="connsiteY8" fmla="*/ 175561 h 175396"/>
                <a:gd name="connsiteX9" fmla="*/ 228034 w 228154"/>
                <a:gd name="connsiteY9" fmla="*/ 109998 h 175396"/>
                <a:gd name="connsiteX10" fmla="*/ 156460 w 228154"/>
                <a:gd name="connsiteY10" fmla="*/ 166 h 175396"/>
                <a:gd name="connsiteX11" fmla="*/ 72914 w 228154"/>
                <a:gd name="connsiteY11" fmla="*/ 166 h 175396"/>
                <a:gd name="connsiteX12" fmla="*/ 54779 w 228154"/>
                <a:gd name="connsiteY12" fmla="*/ 36896 h 175396"/>
                <a:gd name="connsiteX13" fmla="*/ 54779 w 228154"/>
                <a:gd name="connsiteY13" fmla="*/ 166 h 1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154" h="175396">
                  <a:moveTo>
                    <a:pt x="146883" y="46422"/>
                  </a:moveTo>
                  <a:cubicBezTo>
                    <a:pt x="175003" y="46422"/>
                    <a:pt x="172966" y="73421"/>
                    <a:pt x="172966" y="85750"/>
                  </a:cubicBezTo>
                  <a:cubicBezTo>
                    <a:pt x="172966" y="127166"/>
                    <a:pt x="161300" y="128796"/>
                    <a:pt x="142706" y="128796"/>
                  </a:cubicBezTo>
                  <a:lnTo>
                    <a:pt x="54320" y="128796"/>
                  </a:lnTo>
                  <a:lnTo>
                    <a:pt x="54320" y="46422"/>
                  </a:lnTo>
                  <a:lnTo>
                    <a:pt x="146883" y="46422"/>
                  </a:lnTo>
                  <a:close/>
                  <a:moveTo>
                    <a:pt x="67" y="166"/>
                  </a:moveTo>
                  <a:lnTo>
                    <a:pt x="67" y="175561"/>
                  </a:lnTo>
                  <a:lnTo>
                    <a:pt x="155085" y="175561"/>
                  </a:lnTo>
                  <a:cubicBezTo>
                    <a:pt x="164560" y="175561"/>
                    <a:pt x="228034" y="176682"/>
                    <a:pt x="228034" y="109998"/>
                  </a:cubicBezTo>
                  <a:cubicBezTo>
                    <a:pt x="228034" y="41786"/>
                    <a:pt x="235472" y="166"/>
                    <a:pt x="156460" y="166"/>
                  </a:cubicBezTo>
                  <a:lnTo>
                    <a:pt x="72914" y="166"/>
                  </a:lnTo>
                  <a:lnTo>
                    <a:pt x="54779" y="36896"/>
                  </a:lnTo>
                  <a:lnTo>
                    <a:pt x="54779" y="166"/>
                  </a:ln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FACA4D-C78D-8B11-D241-978BCF715182}"/>
                </a:ext>
              </a:extLst>
            </p:cNvPr>
            <p:cNvSpPr/>
            <p:nvPr/>
          </p:nvSpPr>
          <p:spPr>
            <a:xfrm flipV="1">
              <a:off x="1242079" y="4088415"/>
              <a:ext cx="195588" cy="175089"/>
            </a:xfrm>
            <a:custGeom>
              <a:avLst/>
              <a:gdLst>
                <a:gd name="connsiteX0" fmla="*/ 39621 w 195588"/>
                <a:gd name="connsiteY0" fmla="*/ 175258 h 175089"/>
                <a:gd name="connsiteX1" fmla="*/ 182413 w 195588"/>
                <a:gd name="connsiteY1" fmla="*/ 175258 h 175089"/>
                <a:gd name="connsiteX2" fmla="*/ 192907 w 195588"/>
                <a:gd name="connsiteY2" fmla="*/ 152691 h 175089"/>
                <a:gd name="connsiteX3" fmla="*/ 182413 w 195588"/>
                <a:gd name="connsiteY3" fmla="*/ 131346 h 175089"/>
                <a:gd name="connsiteX4" fmla="*/ 69575 w 195588"/>
                <a:gd name="connsiteY4" fmla="*/ 131346 h 175089"/>
                <a:gd name="connsiteX5" fmla="*/ 56381 w 195588"/>
                <a:gd name="connsiteY5" fmla="*/ 122278 h 175089"/>
                <a:gd name="connsiteX6" fmla="*/ 65652 w 195588"/>
                <a:gd name="connsiteY6" fmla="*/ 107352 h 175089"/>
                <a:gd name="connsiteX7" fmla="*/ 165449 w 195588"/>
                <a:gd name="connsiteY7" fmla="*/ 107352 h 175089"/>
                <a:gd name="connsiteX8" fmla="*/ 181496 w 195588"/>
                <a:gd name="connsiteY8" fmla="*/ 75258 h 175089"/>
                <a:gd name="connsiteX9" fmla="*/ 174771 w 195588"/>
                <a:gd name="connsiteY9" fmla="*/ 67107 h 175089"/>
                <a:gd name="connsiteX10" fmla="*/ 71460 w 195588"/>
                <a:gd name="connsiteY10" fmla="*/ 67107 h 175089"/>
                <a:gd name="connsiteX11" fmla="*/ 55413 w 195588"/>
                <a:gd name="connsiteY11" fmla="*/ 98284 h 175089"/>
                <a:gd name="connsiteX12" fmla="*/ 55413 w 195588"/>
                <a:gd name="connsiteY12" fmla="*/ 52232 h 175089"/>
                <a:gd name="connsiteX13" fmla="*/ 67741 w 195588"/>
                <a:gd name="connsiteY13" fmla="*/ 43623 h 175089"/>
                <a:gd name="connsiteX14" fmla="*/ 184960 w 195588"/>
                <a:gd name="connsiteY14" fmla="*/ 43623 h 175089"/>
                <a:gd name="connsiteX15" fmla="*/ 195658 w 195588"/>
                <a:gd name="connsiteY15" fmla="*/ 22278 h 175089"/>
                <a:gd name="connsiteX16" fmla="*/ 184960 w 195588"/>
                <a:gd name="connsiteY16" fmla="*/ 169 h 175089"/>
                <a:gd name="connsiteX17" fmla="*/ 36564 w 195588"/>
                <a:gd name="connsiteY17" fmla="*/ 169 h 175089"/>
                <a:gd name="connsiteX18" fmla="*/ 89 w 195588"/>
                <a:gd name="connsiteY18" fmla="*/ 42451 h 175089"/>
                <a:gd name="connsiteX19" fmla="*/ 89 w 195588"/>
                <a:gd name="connsiteY19" fmla="*/ 139242 h 175089"/>
                <a:gd name="connsiteX20" fmla="*/ 39621 w 195588"/>
                <a:gd name="connsiteY20" fmla="*/ 175258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5588" h="175089">
                  <a:moveTo>
                    <a:pt x="39621" y="175258"/>
                  </a:moveTo>
                  <a:lnTo>
                    <a:pt x="182413" y="175258"/>
                  </a:lnTo>
                  <a:cubicBezTo>
                    <a:pt x="194537" y="175258"/>
                    <a:pt x="192907" y="167362"/>
                    <a:pt x="192907" y="152691"/>
                  </a:cubicBezTo>
                  <a:cubicBezTo>
                    <a:pt x="192907" y="139038"/>
                    <a:pt x="194741" y="131346"/>
                    <a:pt x="182413" y="131346"/>
                  </a:cubicBezTo>
                  <a:lnTo>
                    <a:pt x="69575" y="131346"/>
                  </a:lnTo>
                  <a:cubicBezTo>
                    <a:pt x="66569" y="131346"/>
                    <a:pt x="56381" y="132976"/>
                    <a:pt x="56381" y="122278"/>
                  </a:cubicBezTo>
                  <a:cubicBezTo>
                    <a:pt x="56381" y="111580"/>
                    <a:pt x="54292" y="107352"/>
                    <a:pt x="65652" y="107352"/>
                  </a:cubicBezTo>
                  <a:lnTo>
                    <a:pt x="165449" y="107352"/>
                  </a:lnTo>
                  <a:cubicBezTo>
                    <a:pt x="165449" y="107352"/>
                    <a:pt x="179865" y="79894"/>
                    <a:pt x="181496" y="75258"/>
                  </a:cubicBezTo>
                  <a:cubicBezTo>
                    <a:pt x="183839" y="71081"/>
                    <a:pt x="183584" y="67107"/>
                    <a:pt x="174771" y="67107"/>
                  </a:cubicBezTo>
                  <a:lnTo>
                    <a:pt x="71460" y="67107"/>
                  </a:lnTo>
                  <a:lnTo>
                    <a:pt x="55413" y="98284"/>
                  </a:lnTo>
                  <a:lnTo>
                    <a:pt x="55413" y="52232"/>
                  </a:lnTo>
                  <a:cubicBezTo>
                    <a:pt x="55413" y="41534"/>
                    <a:pt x="64990" y="43623"/>
                    <a:pt x="67741" y="43623"/>
                  </a:cubicBezTo>
                  <a:lnTo>
                    <a:pt x="184960" y="43623"/>
                  </a:lnTo>
                  <a:cubicBezTo>
                    <a:pt x="196626" y="43623"/>
                    <a:pt x="195658" y="35523"/>
                    <a:pt x="195658" y="22278"/>
                  </a:cubicBezTo>
                  <a:cubicBezTo>
                    <a:pt x="195658" y="8014"/>
                    <a:pt x="196626" y="169"/>
                    <a:pt x="184960" y="169"/>
                  </a:cubicBezTo>
                  <a:lnTo>
                    <a:pt x="36564" y="169"/>
                  </a:lnTo>
                  <a:cubicBezTo>
                    <a:pt x="24236" y="169"/>
                    <a:pt x="89" y="3887"/>
                    <a:pt x="89" y="42451"/>
                  </a:cubicBezTo>
                  <a:lnTo>
                    <a:pt x="89" y="139242"/>
                  </a:lnTo>
                  <a:cubicBezTo>
                    <a:pt x="89" y="149227"/>
                    <a:pt x="5438" y="175258"/>
                    <a:pt x="39621" y="17525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7ABC734-648C-F23A-2A7F-49E0875A88B5}"/>
                </a:ext>
              </a:extLst>
            </p:cNvPr>
            <p:cNvSpPr/>
            <p:nvPr/>
          </p:nvSpPr>
          <p:spPr>
            <a:xfrm flipV="1">
              <a:off x="1458981" y="4087256"/>
              <a:ext cx="222118" cy="175402"/>
            </a:xfrm>
            <a:custGeom>
              <a:avLst/>
              <a:gdLst>
                <a:gd name="connsiteX0" fmla="*/ 138984 w 222118"/>
                <a:gd name="connsiteY0" fmla="*/ 129263 h 175402"/>
                <a:gd name="connsiteX1" fmla="*/ 69448 w 222118"/>
                <a:gd name="connsiteY1" fmla="*/ 129263 h 175402"/>
                <a:gd name="connsiteX2" fmla="*/ 58291 w 222118"/>
                <a:gd name="connsiteY2" fmla="*/ 121775 h 175402"/>
                <a:gd name="connsiteX3" fmla="*/ 58291 w 222118"/>
                <a:gd name="connsiteY3" fmla="*/ 90394 h 175402"/>
                <a:gd name="connsiteX4" fmla="*/ 129917 w 222118"/>
                <a:gd name="connsiteY4" fmla="*/ 90394 h 175402"/>
                <a:gd name="connsiteX5" fmla="*/ 164609 w 222118"/>
                <a:gd name="connsiteY5" fmla="*/ 108122 h 175402"/>
                <a:gd name="connsiteX6" fmla="*/ 138984 w 222118"/>
                <a:gd name="connsiteY6" fmla="*/ 129263 h 175402"/>
                <a:gd name="connsiteX7" fmla="*/ 14583 w 222118"/>
                <a:gd name="connsiteY7" fmla="*/ 175570 h 175402"/>
                <a:gd name="connsiteX8" fmla="*/ 170875 w 222118"/>
                <a:gd name="connsiteY8" fmla="*/ 175570 h 175402"/>
                <a:gd name="connsiteX9" fmla="*/ 222225 w 222118"/>
                <a:gd name="connsiteY9" fmla="*/ 119279 h 175402"/>
                <a:gd name="connsiteX10" fmla="*/ 197619 w 222118"/>
                <a:gd name="connsiteY10" fmla="*/ 69049 h 175402"/>
                <a:gd name="connsiteX11" fmla="*/ 222072 w 222118"/>
                <a:gd name="connsiteY11" fmla="*/ 9497 h 175402"/>
                <a:gd name="connsiteX12" fmla="*/ 215755 w 222118"/>
                <a:gd name="connsiteY12" fmla="*/ 175 h 175402"/>
                <a:gd name="connsiteX13" fmla="*/ 169958 w 222118"/>
                <a:gd name="connsiteY13" fmla="*/ 175 h 175402"/>
                <a:gd name="connsiteX14" fmla="*/ 162724 w 222118"/>
                <a:gd name="connsiteY14" fmla="*/ 23201 h 175402"/>
                <a:gd name="connsiteX15" fmla="*/ 145964 w 222118"/>
                <a:gd name="connsiteY15" fmla="*/ 43884 h 175402"/>
                <a:gd name="connsiteX16" fmla="*/ 78516 w 222118"/>
                <a:gd name="connsiteY16" fmla="*/ 43884 h 175402"/>
                <a:gd name="connsiteX17" fmla="*/ 59463 w 222118"/>
                <a:gd name="connsiteY17" fmla="*/ 80206 h 175402"/>
                <a:gd name="connsiteX18" fmla="*/ 59463 w 222118"/>
                <a:gd name="connsiteY18" fmla="*/ 7409 h 175402"/>
                <a:gd name="connsiteX19" fmla="*/ 50854 w 222118"/>
                <a:gd name="connsiteY19" fmla="*/ 175 h 175402"/>
                <a:gd name="connsiteX20" fmla="*/ 4853 w 222118"/>
                <a:gd name="connsiteY20" fmla="*/ 175 h 175402"/>
                <a:gd name="connsiteX21" fmla="*/ 115 w 222118"/>
                <a:gd name="connsiteY21" fmla="*/ 6033 h 175402"/>
                <a:gd name="connsiteX22" fmla="*/ 115 w 222118"/>
                <a:gd name="connsiteY22" fmla="*/ 160440 h 175402"/>
                <a:gd name="connsiteX23" fmla="*/ 14583 w 222118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18" h="175402">
                  <a:moveTo>
                    <a:pt x="138984" y="129263"/>
                  </a:moveTo>
                  <a:lnTo>
                    <a:pt x="69448" y="129263"/>
                  </a:lnTo>
                  <a:cubicBezTo>
                    <a:pt x="57884" y="129263"/>
                    <a:pt x="58291" y="125290"/>
                    <a:pt x="58291" y="121775"/>
                  </a:cubicBezTo>
                  <a:lnTo>
                    <a:pt x="58291" y="90394"/>
                  </a:lnTo>
                  <a:lnTo>
                    <a:pt x="129917" y="90394"/>
                  </a:lnTo>
                  <a:cubicBezTo>
                    <a:pt x="164609" y="90394"/>
                    <a:pt x="164609" y="99054"/>
                    <a:pt x="164609" y="108122"/>
                  </a:cubicBezTo>
                  <a:cubicBezTo>
                    <a:pt x="164609" y="126258"/>
                    <a:pt x="163233" y="129263"/>
                    <a:pt x="138984" y="129263"/>
                  </a:cubicBezTo>
                  <a:moveTo>
                    <a:pt x="14583" y="175570"/>
                  </a:moveTo>
                  <a:lnTo>
                    <a:pt x="170875" y="175570"/>
                  </a:lnTo>
                  <a:cubicBezTo>
                    <a:pt x="191812" y="175570"/>
                    <a:pt x="222225" y="175774"/>
                    <a:pt x="222225" y="119279"/>
                  </a:cubicBezTo>
                  <a:cubicBezTo>
                    <a:pt x="222225" y="82294"/>
                    <a:pt x="214379" y="80460"/>
                    <a:pt x="197619" y="69049"/>
                  </a:cubicBezTo>
                  <a:cubicBezTo>
                    <a:pt x="225791" y="64159"/>
                    <a:pt x="222072" y="28142"/>
                    <a:pt x="222072" y="9497"/>
                  </a:cubicBezTo>
                  <a:cubicBezTo>
                    <a:pt x="222072" y="-29"/>
                    <a:pt x="218608" y="175"/>
                    <a:pt x="215755" y="175"/>
                  </a:cubicBezTo>
                  <a:lnTo>
                    <a:pt x="169958" y="175"/>
                  </a:lnTo>
                  <a:cubicBezTo>
                    <a:pt x="160380" y="175"/>
                    <a:pt x="162724" y="15305"/>
                    <a:pt x="162724" y="23201"/>
                  </a:cubicBezTo>
                  <a:cubicBezTo>
                    <a:pt x="162724" y="44852"/>
                    <a:pt x="150650" y="43884"/>
                    <a:pt x="145964" y="43884"/>
                  </a:cubicBezTo>
                  <a:lnTo>
                    <a:pt x="78516" y="43884"/>
                  </a:lnTo>
                  <a:cubicBezTo>
                    <a:pt x="72046" y="55091"/>
                    <a:pt x="59463" y="80206"/>
                    <a:pt x="59463" y="80206"/>
                  </a:cubicBezTo>
                  <a:lnTo>
                    <a:pt x="59463" y="7409"/>
                  </a:lnTo>
                  <a:cubicBezTo>
                    <a:pt x="59463" y="1092"/>
                    <a:pt x="53146" y="175"/>
                    <a:pt x="50854" y="175"/>
                  </a:cubicBezTo>
                  <a:lnTo>
                    <a:pt x="4853" y="175"/>
                  </a:lnTo>
                  <a:cubicBezTo>
                    <a:pt x="7349" y="175"/>
                    <a:pt x="115" y="-283"/>
                    <a:pt x="115" y="6033"/>
                  </a:cubicBezTo>
                  <a:lnTo>
                    <a:pt x="115" y="160440"/>
                  </a:lnTo>
                  <a:cubicBezTo>
                    <a:pt x="115" y="171393"/>
                    <a:pt x="7807" y="175570"/>
                    <a:pt x="14583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3165F7-5A03-E5A7-5A70-7744D47BD5D6}"/>
                </a:ext>
              </a:extLst>
            </p:cNvPr>
            <p:cNvSpPr/>
            <p:nvPr/>
          </p:nvSpPr>
          <p:spPr>
            <a:xfrm flipV="1">
              <a:off x="1802518" y="4088444"/>
              <a:ext cx="259093" cy="175089"/>
            </a:xfrm>
            <a:custGeom>
              <a:avLst/>
              <a:gdLst>
                <a:gd name="connsiteX0" fmla="*/ 129241 w 259093"/>
                <a:gd name="connsiteY0" fmla="*/ 126709 h 175089"/>
                <a:gd name="connsiteX1" fmla="*/ 100407 w 259093"/>
                <a:gd name="connsiteY1" fmla="*/ 74136 h 175089"/>
                <a:gd name="connsiteX2" fmla="*/ 102955 w 259093"/>
                <a:gd name="connsiteY2" fmla="*/ 71589 h 175089"/>
                <a:gd name="connsiteX3" fmla="*/ 156699 w 259093"/>
                <a:gd name="connsiteY3" fmla="*/ 71589 h 175089"/>
                <a:gd name="connsiteX4" fmla="*/ 159501 w 259093"/>
                <a:gd name="connsiteY4" fmla="*/ 74136 h 175089"/>
                <a:gd name="connsiteX5" fmla="*/ 132043 w 259093"/>
                <a:gd name="connsiteY5" fmla="*/ 126964 h 175089"/>
                <a:gd name="connsiteX6" fmla="*/ 129241 w 259093"/>
                <a:gd name="connsiteY6" fmla="*/ 126709 h 175089"/>
                <a:gd name="connsiteX7" fmla="*/ 147835 w 259093"/>
                <a:gd name="connsiteY7" fmla="*/ 175257 h 175089"/>
                <a:gd name="connsiteX8" fmla="*/ 182476 w 259093"/>
                <a:gd name="connsiteY8" fmla="*/ 146678 h 175089"/>
                <a:gd name="connsiteX9" fmla="*/ 259246 w 259093"/>
                <a:gd name="connsiteY9" fmla="*/ 5975 h 175089"/>
                <a:gd name="connsiteX10" fmla="*/ 259246 w 259093"/>
                <a:gd name="connsiteY10" fmla="*/ 168 h 175089"/>
                <a:gd name="connsiteX11" fmla="*/ 200153 w 259093"/>
                <a:gd name="connsiteY11" fmla="*/ 168 h 175089"/>
                <a:gd name="connsiteX12" fmla="*/ 183138 w 259093"/>
                <a:gd name="connsiteY12" fmla="*/ 30886 h 175089"/>
                <a:gd name="connsiteX13" fmla="*/ 111309 w 259093"/>
                <a:gd name="connsiteY13" fmla="*/ 30886 h 175089"/>
                <a:gd name="connsiteX14" fmla="*/ 95772 w 259093"/>
                <a:gd name="connsiteY14" fmla="*/ 66189 h 175089"/>
                <a:gd name="connsiteX15" fmla="*/ 59399 w 259093"/>
                <a:gd name="connsiteY15" fmla="*/ 168 h 175089"/>
                <a:gd name="connsiteX16" fmla="*/ 152 w 259093"/>
                <a:gd name="connsiteY16" fmla="*/ 168 h 175089"/>
                <a:gd name="connsiteX17" fmla="*/ 152 w 259093"/>
                <a:gd name="connsiteY17" fmla="*/ 3886 h 175089"/>
                <a:gd name="connsiteX18" fmla="*/ 94804 w 259093"/>
                <a:gd name="connsiteY18" fmla="*/ 175257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9093" h="175089">
                  <a:moveTo>
                    <a:pt x="129241" y="126709"/>
                  </a:moveTo>
                  <a:lnTo>
                    <a:pt x="100407" y="74136"/>
                  </a:lnTo>
                  <a:lnTo>
                    <a:pt x="102955" y="71589"/>
                  </a:lnTo>
                  <a:lnTo>
                    <a:pt x="156699" y="71589"/>
                  </a:lnTo>
                  <a:lnTo>
                    <a:pt x="159501" y="74136"/>
                  </a:lnTo>
                  <a:cubicBezTo>
                    <a:pt x="157616" y="78110"/>
                    <a:pt x="134386" y="122277"/>
                    <a:pt x="132043" y="126964"/>
                  </a:cubicBezTo>
                  <a:lnTo>
                    <a:pt x="129241" y="126709"/>
                  </a:lnTo>
                  <a:moveTo>
                    <a:pt x="147835" y="175257"/>
                  </a:moveTo>
                  <a:cubicBezTo>
                    <a:pt x="159246" y="175257"/>
                    <a:pt x="170352" y="170163"/>
                    <a:pt x="182476" y="146678"/>
                  </a:cubicBezTo>
                  <a:cubicBezTo>
                    <a:pt x="190678" y="129969"/>
                    <a:pt x="247428" y="27422"/>
                    <a:pt x="259246" y="5975"/>
                  </a:cubicBezTo>
                  <a:lnTo>
                    <a:pt x="259246" y="168"/>
                  </a:lnTo>
                  <a:lnTo>
                    <a:pt x="200153" y="168"/>
                  </a:lnTo>
                  <a:lnTo>
                    <a:pt x="183138" y="30886"/>
                  </a:lnTo>
                  <a:lnTo>
                    <a:pt x="111309" y="30886"/>
                  </a:lnTo>
                  <a:cubicBezTo>
                    <a:pt x="111309" y="30886"/>
                    <a:pt x="99236" y="58548"/>
                    <a:pt x="95772" y="66189"/>
                  </a:cubicBezTo>
                  <a:cubicBezTo>
                    <a:pt x="91340" y="59006"/>
                    <a:pt x="67600" y="13871"/>
                    <a:pt x="59399" y="168"/>
                  </a:cubicBezTo>
                  <a:lnTo>
                    <a:pt x="152" y="168"/>
                  </a:lnTo>
                  <a:lnTo>
                    <a:pt x="152" y="3886"/>
                  </a:lnTo>
                  <a:cubicBezTo>
                    <a:pt x="12226" y="26658"/>
                    <a:pt x="94804" y="175257"/>
                    <a:pt x="94804" y="175257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EF970C-0AA1-C23D-CEF4-465CA5CA081A}"/>
                </a:ext>
              </a:extLst>
            </p:cNvPr>
            <p:cNvSpPr/>
            <p:nvPr/>
          </p:nvSpPr>
          <p:spPr>
            <a:xfrm flipV="1">
              <a:off x="2077776" y="4087256"/>
              <a:ext cx="222109" cy="175402"/>
            </a:xfrm>
            <a:custGeom>
              <a:avLst/>
              <a:gdLst>
                <a:gd name="connsiteX0" fmla="*/ 138998 w 222109"/>
                <a:gd name="connsiteY0" fmla="*/ 129263 h 175402"/>
                <a:gd name="connsiteX1" fmla="*/ 69462 w 222109"/>
                <a:gd name="connsiteY1" fmla="*/ 129263 h 175402"/>
                <a:gd name="connsiteX2" fmla="*/ 58305 w 222109"/>
                <a:gd name="connsiteY2" fmla="*/ 121775 h 175402"/>
                <a:gd name="connsiteX3" fmla="*/ 58305 w 222109"/>
                <a:gd name="connsiteY3" fmla="*/ 90394 h 175402"/>
                <a:gd name="connsiteX4" fmla="*/ 129931 w 222109"/>
                <a:gd name="connsiteY4" fmla="*/ 90394 h 175402"/>
                <a:gd name="connsiteX5" fmla="*/ 164623 w 222109"/>
                <a:gd name="connsiteY5" fmla="*/ 108122 h 175402"/>
                <a:gd name="connsiteX6" fmla="*/ 138998 w 222109"/>
                <a:gd name="connsiteY6" fmla="*/ 129263 h 175402"/>
                <a:gd name="connsiteX7" fmla="*/ 14597 w 222109"/>
                <a:gd name="connsiteY7" fmla="*/ 175570 h 175402"/>
                <a:gd name="connsiteX8" fmla="*/ 170889 w 222109"/>
                <a:gd name="connsiteY8" fmla="*/ 175570 h 175402"/>
                <a:gd name="connsiteX9" fmla="*/ 222290 w 222109"/>
                <a:gd name="connsiteY9" fmla="*/ 119279 h 175402"/>
                <a:gd name="connsiteX10" fmla="*/ 197633 w 222109"/>
                <a:gd name="connsiteY10" fmla="*/ 69049 h 175402"/>
                <a:gd name="connsiteX11" fmla="*/ 222035 w 222109"/>
                <a:gd name="connsiteY11" fmla="*/ 9497 h 175402"/>
                <a:gd name="connsiteX12" fmla="*/ 215769 w 222109"/>
                <a:gd name="connsiteY12" fmla="*/ 175 h 175402"/>
                <a:gd name="connsiteX13" fmla="*/ 169972 w 222109"/>
                <a:gd name="connsiteY13" fmla="*/ 175 h 175402"/>
                <a:gd name="connsiteX14" fmla="*/ 162738 w 222109"/>
                <a:gd name="connsiteY14" fmla="*/ 23201 h 175402"/>
                <a:gd name="connsiteX15" fmla="*/ 145978 w 222109"/>
                <a:gd name="connsiteY15" fmla="*/ 43884 h 175402"/>
                <a:gd name="connsiteX16" fmla="*/ 78530 w 222109"/>
                <a:gd name="connsiteY16" fmla="*/ 43884 h 175402"/>
                <a:gd name="connsiteX17" fmla="*/ 59426 w 222109"/>
                <a:gd name="connsiteY17" fmla="*/ 80206 h 175402"/>
                <a:gd name="connsiteX18" fmla="*/ 59426 w 222109"/>
                <a:gd name="connsiteY18" fmla="*/ 7409 h 175402"/>
                <a:gd name="connsiteX19" fmla="*/ 50868 w 222109"/>
                <a:gd name="connsiteY19" fmla="*/ 175 h 175402"/>
                <a:gd name="connsiteX20" fmla="*/ 4816 w 222109"/>
                <a:gd name="connsiteY20" fmla="*/ 175 h 175402"/>
                <a:gd name="connsiteX21" fmla="*/ 180 w 222109"/>
                <a:gd name="connsiteY21" fmla="*/ 6033 h 175402"/>
                <a:gd name="connsiteX22" fmla="*/ 180 w 222109"/>
                <a:gd name="connsiteY22" fmla="*/ 160440 h 175402"/>
                <a:gd name="connsiteX23" fmla="*/ 14597 w 222109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09" h="175402">
                  <a:moveTo>
                    <a:pt x="138998" y="129263"/>
                  </a:moveTo>
                  <a:lnTo>
                    <a:pt x="69462" y="129263"/>
                  </a:lnTo>
                  <a:cubicBezTo>
                    <a:pt x="57847" y="129263"/>
                    <a:pt x="58305" y="125290"/>
                    <a:pt x="58305" y="121775"/>
                  </a:cubicBezTo>
                  <a:lnTo>
                    <a:pt x="58305" y="90394"/>
                  </a:lnTo>
                  <a:lnTo>
                    <a:pt x="129931" y="90394"/>
                  </a:lnTo>
                  <a:cubicBezTo>
                    <a:pt x="164623" y="90394"/>
                    <a:pt x="164623" y="99054"/>
                    <a:pt x="164623" y="108122"/>
                  </a:cubicBezTo>
                  <a:cubicBezTo>
                    <a:pt x="164623" y="126258"/>
                    <a:pt x="163247" y="129263"/>
                    <a:pt x="138998" y="129263"/>
                  </a:cubicBezTo>
                  <a:moveTo>
                    <a:pt x="14597" y="175570"/>
                  </a:moveTo>
                  <a:lnTo>
                    <a:pt x="170889" y="175570"/>
                  </a:lnTo>
                  <a:cubicBezTo>
                    <a:pt x="191826" y="175570"/>
                    <a:pt x="222290" y="175774"/>
                    <a:pt x="222290" y="119279"/>
                  </a:cubicBezTo>
                  <a:cubicBezTo>
                    <a:pt x="222290" y="82294"/>
                    <a:pt x="214444" y="80460"/>
                    <a:pt x="197633" y="69049"/>
                  </a:cubicBezTo>
                  <a:cubicBezTo>
                    <a:pt x="225754" y="64159"/>
                    <a:pt x="222035" y="28142"/>
                    <a:pt x="222035" y="9497"/>
                  </a:cubicBezTo>
                  <a:cubicBezTo>
                    <a:pt x="222035" y="-29"/>
                    <a:pt x="218571" y="175"/>
                    <a:pt x="215769" y="175"/>
                  </a:cubicBezTo>
                  <a:lnTo>
                    <a:pt x="169972" y="175"/>
                  </a:lnTo>
                  <a:cubicBezTo>
                    <a:pt x="160394" y="175"/>
                    <a:pt x="162738" y="15305"/>
                    <a:pt x="162738" y="23201"/>
                  </a:cubicBezTo>
                  <a:cubicBezTo>
                    <a:pt x="162738" y="44852"/>
                    <a:pt x="150664" y="43884"/>
                    <a:pt x="145978" y="43884"/>
                  </a:cubicBezTo>
                  <a:lnTo>
                    <a:pt x="78530" y="43884"/>
                  </a:lnTo>
                  <a:cubicBezTo>
                    <a:pt x="72009" y="55091"/>
                    <a:pt x="59426" y="80206"/>
                    <a:pt x="59426" y="80206"/>
                  </a:cubicBezTo>
                  <a:lnTo>
                    <a:pt x="59426" y="7409"/>
                  </a:lnTo>
                  <a:cubicBezTo>
                    <a:pt x="59426" y="1092"/>
                    <a:pt x="53211" y="175"/>
                    <a:pt x="50868" y="175"/>
                  </a:cubicBezTo>
                  <a:lnTo>
                    <a:pt x="4816" y="175"/>
                  </a:lnTo>
                  <a:cubicBezTo>
                    <a:pt x="7363" y="175"/>
                    <a:pt x="180" y="-283"/>
                    <a:pt x="180" y="6033"/>
                  </a:cubicBezTo>
                  <a:lnTo>
                    <a:pt x="180" y="160440"/>
                  </a:lnTo>
                  <a:cubicBezTo>
                    <a:pt x="180" y="171393"/>
                    <a:pt x="7872" y="175570"/>
                    <a:pt x="14597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21AB6E4-BFA8-E28F-69F7-7232ABCC5824}"/>
                </a:ext>
              </a:extLst>
            </p:cNvPr>
            <p:cNvSpPr/>
            <p:nvPr/>
          </p:nvSpPr>
          <p:spPr>
            <a:xfrm flipV="1">
              <a:off x="2317515" y="4087202"/>
              <a:ext cx="286436" cy="175425"/>
            </a:xfrm>
            <a:custGeom>
              <a:avLst/>
              <a:gdLst>
                <a:gd name="connsiteX0" fmla="*/ 119124 w 286436"/>
                <a:gd name="connsiteY0" fmla="*/ 165 h 175425"/>
                <a:gd name="connsiteX1" fmla="*/ 53255 w 286436"/>
                <a:gd name="connsiteY1" fmla="*/ 121765 h 175425"/>
                <a:gd name="connsiteX2" fmla="*/ 53255 w 286436"/>
                <a:gd name="connsiteY2" fmla="*/ 12493 h 175425"/>
                <a:gd name="connsiteX3" fmla="*/ 42863 w 286436"/>
                <a:gd name="connsiteY3" fmla="*/ 165 h 175425"/>
                <a:gd name="connsiteX4" fmla="*/ 11177 w 286436"/>
                <a:gd name="connsiteY4" fmla="*/ 165 h 175425"/>
                <a:gd name="connsiteX5" fmla="*/ 224 w 286436"/>
                <a:gd name="connsiteY5" fmla="*/ 12493 h 175425"/>
                <a:gd name="connsiteX6" fmla="*/ 224 w 286436"/>
                <a:gd name="connsiteY6" fmla="*/ 162774 h 175425"/>
                <a:gd name="connsiteX7" fmla="*/ 11177 w 286436"/>
                <a:gd name="connsiteY7" fmla="*/ 175560 h 175425"/>
                <a:gd name="connsiteX8" fmla="*/ 65838 w 286436"/>
                <a:gd name="connsiteY8" fmla="*/ 175560 h 175425"/>
                <a:gd name="connsiteX9" fmla="*/ 98645 w 286436"/>
                <a:gd name="connsiteY9" fmla="*/ 151363 h 175425"/>
                <a:gd name="connsiteX10" fmla="*/ 143322 w 286436"/>
                <a:gd name="connsiteY10" fmla="*/ 64149 h 175425"/>
                <a:gd name="connsiteX11" fmla="*/ 188915 w 286436"/>
                <a:gd name="connsiteY11" fmla="*/ 151363 h 175425"/>
                <a:gd name="connsiteX12" fmla="*/ 222130 w 286436"/>
                <a:gd name="connsiteY12" fmla="*/ 175560 h 175425"/>
                <a:gd name="connsiteX13" fmla="*/ 276536 w 286436"/>
                <a:gd name="connsiteY13" fmla="*/ 175560 h 175425"/>
                <a:gd name="connsiteX14" fmla="*/ 286572 w 286436"/>
                <a:gd name="connsiteY14" fmla="*/ 162774 h 175425"/>
                <a:gd name="connsiteX15" fmla="*/ 286572 w 286436"/>
                <a:gd name="connsiteY15" fmla="*/ 12493 h 175425"/>
                <a:gd name="connsiteX16" fmla="*/ 276536 w 286436"/>
                <a:gd name="connsiteY16" fmla="*/ 165 h 175425"/>
                <a:gd name="connsiteX17" fmla="*/ 244697 w 286436"/>
                <a:gd name="connsiteY17" fmla="*/ 165 h 175425"/>
                <a:gd name="connsiteX18" fmla="*/ 233999 w 286436"/>
                <a:gd name="connsiteY18" fmla="*/ 12493 h 175425"/>
                <a:gd name="connsiteX19" fmla="*/ 233999 w 286436"/>
                <a:gd name="connsiteY19" fmla="*/ 121765 h 175425"/>
                <a:gd name="connsiteX20" fmla="*/ 167672 w 286436"/>
                <a:gd name="connsiteY20" fmla="*/ 165 h 17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436" h="175425">
                  <a:moveTo>
                    <a:pt x="119124" y="165"/>
                  </a:moveTo>
                  <a:cubicBezTo>
                    <a:pt x="107458" y="22019"/>
                    <a:pt x="75110" y="82284"/>
                    <a:pt x="53255" y="121765"/>
                  </a:cubicBezTo>
                  <a:lnTo>
                    <a:pt x="53255" y="12493"/>
                  </a:lnTo>
                  <a:cubicBezTo>
                    <a:pt x="53255" y="7603"/>
                    <a:pt x="53917" y="165"/>
                    <a:pt x="42863" y="165"/>
                  </a:cubicBezTo>
                  <a:lnTo>
                    <a:pt x="11177" y="165"/>
                  </a:lnTo>
                  <a:cubicBezTo>
                    <a:pt x="-693" y="165"/>
                    <a:pt x="224" y="7603"/>
                    <a:pt x="224" y="12493"/>
                  </a:cubicBezTo>
                  <a:lnTo>
                    <a:pt x="224" y="162774"/>
                  </a:lnTo>
                  <a:cubicBezTo>
                    <a:pt x="224" y="167868"/>
                    <a:pt x="-438" y="175560"/>
                    <a:pt x="11177" y="175560"/>
                  </a:cubicBezTo>
                  <a:lnTo>
                    <a:pt x="65838" y="175560"/>
                  </a:lnTo>
                  <a:cubicBezTo>
                    <a:pt x="73989" y="175560"/>
                    <a:pt x="85553" y="177445"/>
                    <a:pt x="98645" y="151363"/>
                  </a:cubicBezTo>
                  <a:cubicBezTo>
                    <a:pt x="108426" y="130476"/>
                    <a:pt x="129160" y="87124"/>
                    <a:pt x="143322" y="64149"/>
                  </a:cubicBezTo>
                  <a:cubicBezTo>
                    <a:pt x="157942" y="87124"/>
                    <a:pt x="179134" y="130476"/>
                    <a:pt x="188915" y="151363"/>
                  </a:cubicBezTo>
                  <a:cubicBezTo>
                    <a:pt x="201702" y="177445"/>
                    <a:pt x="213062" y="175560"/>
                    <a:pt x="222130" y="175560"/>
                  </a:cubicBezTo>
                  <a:lnTo>
                    <a:pt x="276536" y="175560"/>
                  </a:lnTo>
                  <a:cubicBezTo>
                    <a:pt x="287744" y="175560"/>
                    <a:pt x="286572" y="167868"/>
                    <a:pt x="286572" y="162774"/>
                  </a:cubicBezTo>
                  <a:lnTo>
                    <a:pt x="286572" y="12493"/>
                  </a:lnTo>
                  <a:cubicBezTo>
                    <a:pt x="286572" y="7603"/>
                    <a:pt x="288151" y="165"/>
                    <a:pt x="276536" y="165"/>
                  </a:cubicBezTo>
                  <a:lnTo>
                    <a:pt x="244697" y="165"/>
                  </a:lnTo>
                  <a:cubicBezTo>
                    <a:pt x="233082" y="165"/>
                    <a:pt x="233999" y="7603"/>
                    <a:pt x="233999" y="12493"/>
                  </a:cubicBezTo>
                  <a:lnTo>
                    <a:pt x="233999" y="121765"/>
                  </a:lnTo>
                  <a:cubicBezTo>
                    <a:pt x="211941" y="82284"/>
                    <a:pt x="179796" y="22019"/>
                    <a:pt x="167672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95FD785-DC7E-11F1-00D4-6403B9F2FD88}"/>
                </a:ext>
              </a:extLst>
            </p:cNvPr>
            <p:cNvSpPr/>
            <p:nvPr/>
          </p:nvSpPr>
          <p:spPr>
            <a:xfrm flipV="1">
              <a:off x="2624499" y="4086319"/>
              <a:ext cx="237334" cy="176770"/>
            </a:xfrm>
            <a:custGeom>
              <a:avLst/>
              <a:gdLst>
                <a:gd name="connsiteX0" fmla="*/ 154022 w 237334"/>
                <a:gd name="connsiteY0" fmla="*/ 45301 h 176770"/>
                <a:gd name="connsiteX1" fmla="*/ 179392 w 237334"/>
                <a:gd name="connsiteY1" fmla="*/ 90640 h 176770"/>
                <a:gd name="connsiteX2" fmla="*/ 148928 w 237334"/>
                <a:gd name="connsiteY2" fmla="*/ 132515 h 176770"/>
                <a:gd name="connsiteX3" fmla="*/ 90955 w 237334"/>
                <a:gd name="connsiteY3" fmla="*/ 132515 h 176770"/>
                <a:gd name="connsiteX4" fmla="*/ 61001 w 237334"/>
                <a:gd name="connsiteY4" fmla="*/ 90640 h 176770"/>
                <a:gd name="connsiteX5" fmla="*/ 85657 w 237334"/>
                <a:gd name="connsiteY5" fmla="*/ 45301 h 176770"/>
                <a:gd name="connsiteX6" fmla="*/ 154022 w 237334"/>
                <a:gd name="connsiteY6" fmla="*/ 45301 h 176770"/>
                <a:gd name="connsiteX7" fmla="*/ 49845 w 237334"/>
                <a:gd name="connsiteY7" fmla="*/ 166 h 176770"/>
                <a:gd name="connsiteX8" fmla="*/ 278 w 237334"/>
                <a:gd name="connsiteY8" fmla="*/ 91761 h 176770"/>
                <a:gd name="connsiteX9" fmla="*/ 61460 w 237334"/>
                <a:gd name="connsiteY9" fmla="*/ 176937 h 176770"/>
                <a:gd name="connsiteX10" fmla="*/ 176641 w 237334"/>
                <a:gd name="connsiteY10" fmla="*/ 176937 h 176770"/>
                <a:gd name="connsiteX11" fmla="*/ 237517 w 237334"/>
                <a:gd name="connsiteY11" fmla="*/ 91761 h 176770"/>
                <a:gd name="connsiteX12" fmla="*/ 187492 w 237334"/>
                <a:gd name="connsiteY12" fmla="*/ 166 h 17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334" h="176770">
                  <a:moveTo>
                    <a:pt x="154022" y="45301"/>
                  </a:moveTo>
                  <a:cubicBezTo>
                    <a:pt x="180360" y="45301"/>
                    <a:pt x="179392" y="72453"/>
                    <a:pt x="179392" y="90640"/>
                  </a:cubicBezTo>
                  <a:cubicBezTo>
                    <a:pt x="179392" y="106942"/>
                    <a:pt x="183111" y="132515"/>
                    <a:pt x="148928" y="132515"/>
                  </a:cubicBezTo>
                  <a:lnTo>
                    <a:pt x="90955" y="132515"/>
                  </a:lnTo>
                  <a:cubicBezTo>
                    <a:pt x="57028" y="132515"/>
                    <a:pt x="61001" y="106942"/>
                    <a:pt x="61001" y="90640"/>
                  </a:cubicBezTo>
                  <a:cubicBezTo>
                    <a:pt x="61001" y="72453"/>
                    <a:pt x="59371" y="45301"/>
                    <a:pt x="85657" y="45301"/>
                  </a:cubicBezTo>
                  <a:lnTo>
                    <a:pt x="154022" y="45301"/>
                  </a:lnTo>
                  <a:close/>
                  <a:moveTo>
                    <a:pt x="49845" y="166"/>
                  </a:moveTo>
                  <a:cubicBezTo>
                    <a:pt x="-2015" y="166"/>
                    <a:pt x="278" y="55795"/>
                    <a:pt x="278" y="91761"/>
                  </a:cubicBezTo>
                  <a:cubicBezTo>
                    <a:pt x="278" y="124822"/>
                    <a:pt x="-3441" y="176427"/>
                    <a:pt x="61460" y="176937"/>
                  </a:cubicBezTo>
                  <a:lnTo>
                    <a:pt x="176641" y="176937"/>
                  </a:lnTo>
                  <a:cubicBezTo>
                    <a:pt x="241745" y="176937"/>
                    <a:pt x="237517" y="124619"/>
                    <a:pt x="237517" y="91761"/>
                  </a:cubicBezTo>
                  <a:cubicBezTo>
                    <a:pt x="237517" y="55795"/>
                    <a:pt x="240115" y="166"/>
                    <a:pt x="187492" y="166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B061E09-9143-D26E-4973-EE1FBC5AA0C7}"/>
                </a:ext>
              </a:extLst>
            </p:cNvPr>
            <p:cNvSpPr/>
            <p:nvPr/>
          </p:nvSpPr>
          <p:spPr>
            <a:xfrm flipV="1">
              <a:off x="2880790" y="4086977"/>
              <a:ext cx="221016" cy="175649"/>
            </a:xfrm>
            <a:custGeom>
              <a:avLst/>
              <a:gdLst>
                <a:gd name="connsiteX0" fmla="*/ 67968 w 221016"/>
                <a:gd name="connsiteY0" fmla="*/ 165 h 175649"/>
                <a:gd name="connsiteX1" fmla="*/ 265 w 221016"/>
                <a:gd name="connsiteY1" fmla="*/ 70466 h 175649"/>
                <a:gd name="connsiteX2" fmla="*/ 265 w 221016"/>
                <a:gd name="connsiteY2" fmla="*/ 162774 h 175649"/>
                <a:gd name="connsiteX3" fmla="*/ 11676 w 221016"/>
                <a:gd name="connsiteY3" fmla="*/ 175815 h 175649"/>
                <a:gd name="connsiteX4" fmla="*/ 46114 w 221016"/>
                <a:gd name="connsiteY4" fmla="*/ 175815 h 175649"/>
                <a:gd name="connsiteX5" fmla="*/ 56557 w 221016"/>
                <a:gd name="connsiteY5" fmla="*/ 162774 h 175649"/>
                <a:gd name="connsiteX6" fmla="*/ 56557 w 221016"/>
                <a:gd name="connsiteY6" fmla="*/ 70466 h 175649"/>
                <a:gd name="connsiteX7" fmla="*/ 81926 w 221016"/>
                <a:gd name="connsiteY7" fmla="*/ 46268 h 175649"/>
                <a:gd name="connsiteX8" fmla="*/ 139593 w 221016"/>
                <a:gd name="connsiteY8" fmla="*/ 46268 h 175649"/>
                <a:gd name="connsiteX9" fmla="*/ 164708 w 221016"/>
                <a:gd name="connsiteY9" fmla="*/ 70466 h 175649"/>
                <a:gd name="connsiteX10" fmla="*/ 164708 w 221016"/>
                <a:gd name="connsiteY10" fmla="*/ 162774 h 175649"/>
                <a:gd name="connsiteX11" fmla="*/ 175151 w 221016"/>
                <a:gd name="connsiteY11" fmla="*/ 175815 h 175649"/>
                <a:gd name="connsiteX12" fmla="*/ 209792 w 221016"/>
                <a:gd name="connsiteY12" fmla="*/ 175815 h 175649"/>
                <a:gd name="connsiteX13" fmla="*/ 221254 w 221016"/>
                <a:gd name="connsiteY13" fmla="*/ 162774 h 175649"/>
                <a:gd name="connsiteX14" fmla="*/ 221254 w 221016"/>
                <a:gd name="connsiteY14" fmla="*/ 70466 h 175649"/>
                <a:gd name="connsiteX15" fmla="*/ 153297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968" y="165"/>
                  </a:moveTo>
                  <a:cubicBezTo>
                    <a:pt x="1386" y="165"/>
                    <a:pt x="265" y="50904"/>
                    <a:pt x="265" y="70466"/>
                  </a:cubicBezTo>
                  <a:lnTo>
                    <a:pt x="265" y="162774"/>
                  </a:lnTo>
                  <a:cubicBezTo>
                    <a:pt x="265" y="168377"/>
                    <a:pt x="-193" y="175815"/>
                    <a:pt x="11676" y="175815"/>
                  </a:cubicBezTo>
                  <a:lnTo>
                    <a:pt x="46114" y="175815"/>
                  </a:lnTo>
                  <a:cubicBezTo>
                    <a:pt x="57219" y="175815"/>
                    <a:pt x="56557" y="167868"/>
                    <a:pt x="56557" y="162774"/>
                  </a:cubicBezTo>
                  <a:lnTo>
                    <a:pt x="56557" y="70466"/>
                  </a:lnTo>
                  <a:cubicBezTo>
                    <a:pt x="56557" y="63894"/>
                    <a:pt x="57728" y="46268"/>
                    <a:pt x="81926" y="46268"/>
                  </a:cubicBezTo>
                  <a:lnTo>
                    <a:pt x="139593" y="46268"/>
                  </a:lnTo>
                  <a:cubicBezTo>
                    <a:pt x="163332" y="46268"/>
                    <a:pt x="164708" y="63894"/>
                    <a:pt x="164708" y="70466"/>
                  </a:cubicBezTo>
                  <a:lnTo>
                    <a:pt x="164708" y="162774"/>
                  </a:lnTo>
                  <a:cubicBezTo>
                    <a:pt x="164708" y="167868"/>
                    <a:pt x="163995" y="175815"/>
                    <a:pt x="175151" y="175815"/>
                  </a:cubicBezTo>
                  <a:lnTo>
                    <a:pt x="209792" y="175815"/>
                  </a:lnTo>
                  <a:cubicBezTo>
                    <a:pt x="222375" y="175815"/>
                    <a:pt x="221254" y="167868"/>
                    <a:pt x="221254" y="162774"/>
                  </a:cubicBezTo>
                  <a:lnTo>
                    <a:pt x="221254" y="70466"/>
                  </a:lnTo>
                  <a:cubicBezTo>
                    <a:pt x="221254" y="50904"/>
                    <a:pt x="220082" y="165"/>
                    <a:pt x="153297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E11389F-5928-3983-D576-A975BEA193A1}"/>
                </a:ext>
              </a:extLst>
            </p:cNvPr>
            <p:cNvSpPr/>
            <p:nvPr/>
          </p:nvSpPr>
          <p:spPr>
            <a:xfrm flipV="1">
              <a:off x="3124287" y="4087256"/>
              <a:ext cx="222160" cy="175402"/>
            </a:xfrm>
            <a:custGeom>
              <a:avLst/>
              <a:gdLst>
                <a:gd name="connsiteX0" fmla="*/ 139108 w 222160"/>
                <a:gd name="connsiteY0" fmla="*/ 129263 h 175402"/>
                <a:gd name="connsiteX1" fmla="*/ 69572 w 222160"/>
                <a:gd name="connsiteY1" fmla="*/ 129263 h 175402"/>
                <a:gd name="connsiteX2" fmla="*/ 58415 w 222160"/>
                <a:gd name="connsiteY2" fmla="*/ 121775 h 175402"/>
                <a:gd name="connsiteX3" fmla="*/ 58415 w 222160"/>
                <a:gd name="connsiteY3" fmla="*/ 90394 h 175402"/>
                <a:gd name="connsiteX4" fmla="*/ 130041 w 222160"/>
                <a:gd name="connsiteY4" fmla="*/ 90394 h 175402"/>
                <a:gd name="connsiteX5" fmla="*/ 164732 w 222160"/>
                <a:gd name="connsiteY5" fmla="*/ 108122 h 175402"/>
                <a:gd name="connsiteX6" fmla="*/ 139108 w 222160"/>
                <a:gd name="connsiteY6" fmla="*/ 129263 h 175402"/>
                <a:gd name="connsiteX7" fmla="*/ 14656 w 222160"/>
                <a:gd name="connsiteY7" fmla="*/ 175570 h 175402"/>
                <a:gd name="connsiteX8" fmla="*/ 170998 w 222160"/>
                <a:gd name="connsiteY8" fmla="*/ 175570 h 175402"/>
                <a:gd name="connsiteX9" fmla="*/ 222450 w 222160"/>
                <a:gd name="connsiteY9" fmla="*/ 119279 h 175402"/>
                <a:gd name="connsiteX10" fmla="*/ 197743 w 222160"/>
                <a:gd name="connsiteY10" fmla="*/ 69049 h 175402"/>
                <a:gd name="connsiteX11" fmla="*/ 222196 w 222160"/>
                <a:gd name="connsiteY11" fmla="*/ 9497 h 175402"/>
                <a:gd name="connsiteX12" fmla="*/ 215879 w 222160"/>
                <a:gd name="connsiteY12" fmla="*/ 175 h 175402"/>
                <a:gd name="connsiteX13" fmla="*/ 170081 w 222160"/>
                <a:gd name="connsiteY13" fmla="*/ 175 h 175402"/>
                <a:gd name="connsiteX14" fmla="*/ 162848 w 222160"/>
                <a:gd name="connsiteY14" fmla="*/ 23201 h 175402"/>
                <a:gd name="connsiteX15" fmla="*/ 146138 w 222160"/>
                <a:gd name="connsiteY15" fmla="*/ 43884 h 175402"/>
                <a:gd name="connsiteX16" fmla="*/ 78640 w 222160"/>
                <a:gd name="connsiteY16" fmla="*/ 43884 h 175402"/>
                <a:gd name="connsiteX17" fmla="*/ 59587 w 222160"/>
                <a:gd name="connsiteY17" fmla="*/ 80206 h 175402"/>
                <a:gd name="connsiteX18" fmla="*/ 59587 w 222160"/>
                <a:gd name="connsiteY18" fmla="*/ 7409 h 175402"/>
                <a:gd name="connsiteX19" fmla="*/ 50978 w 222160"/>
                <a:gd name="connsiteY19" fmla="*/ 175 h 175402"/>
                <a:gd name="connsiteX20" fmla="*/ 4977 w 222160"/>
                <a:gd name="connsiteY20" fmla="*/ 175 h 175402"/>
                <a:gd name="connsiteX21" fmla="*/ 290 w 222160"/>
                <a:gd name="connsiteY21" fmla="*/ 6033 h 175402"/>
                <a:gd name="connsiteX22" fmla="*/ 290 w 222160"/>
                <a:gd name="connsiteY22" fmla="*/ 160440 h 175402"/>
                <a:gd name="connsiteX23" fmla="*/ 14656 w 222160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60" h="175402">
                  <a:moveTo>
                    <a:pt x="139108" y="129263"/>
                  </a:moveTo>
                  <a:lnTo>
                    <a:pt x="69572" y="129263"/>
                  </a:lnTo>
                  <a:cubicBezTo>
                    <a:pt x="57957" y="129263"/>
                    <a:pt x="58415" y="125290"/>
                    <a:pt x="58415" y="121775"/>
                  </a:cubicBezTo>
                  <a:lnTo>
                    <a:pt x="58415" y="90394"/>
                  </a:lnTo>
                  <a:lnTo>
                    <a:pt x="130041" y="90394"/>
                  </a:lnTo>
                  <a:cubicBezTo>
                    <a:pt x="164732" y="90394"/>
                    <a:pt x="164732" y="99054"/>
                    <a:pt x="164732" y="108122"/>
                  </a:cubicBezTo>
                  <a:cubicBezTo>
                    <a:pt x="164732" y="126258"/>
                    <a:pt x="163357" y="129263"/>
                    <a:pt x="139108" y="129263"/>
                  </a:cubicBezTo>
                  <a:moveTo>
                    <a:pt x="14656" y="175570"/>
                  </a:moveTo>
                  <a:lnTo>
                    <a:pt x="170998" y="175570"/>
                  </a:lnTo>
                  <a:cubicBezTo>
                    <a:pt x="191936" y="175570"/>
                    <a:pt x="222450" y="175774"/>
                    <a:pt x="222450" y="119279"/>
                  </a:cubicBezTo>
                  <a:cubicBezTo>
                    <a:pt x="222450" y="82294"/>
                    <a:pt x="214503" y="80460"/>
                    <a:pt x="197743" y="69049"/>
                  </a:cubicBezTo>
                  <a:cubicBezTo>
                    <a:pt x="225914" y="64159"/>
                    <a:pt x="222196" y="28142"/>
                    <a:pt x="222196" y="9497"/>
                  </a:cubicBezTo>
                  <a:cubicBezTo>
                    <a:pt x="222196" y="-29"/>
                    <a:pt x="218732" y="175"/>
                    <a:pt x="215879" y="175"/>
                  </a:cubicBezTo>
                  <a:lnTo>
                    <a:pt x="170081" y="175"/>
                  </a:lnTo>
                  <a:cubicBezTo>
                    <a:pt x="160555" y="175"/>
                    <a:pt x="162848" y="15305"/>
                    <a:pt x="162848" y="23201"/>
                  </a:cubicBezTo>
                  <a:cubicBezTo>
                    <a:pt x="162848" y="44852"/>
                    <a:pt x="150774" y="43884"/>
                    <a:pt x="146138" y="43884"/>
                  </a:cubicBezTo>
                  <a:lnTo>
                    <a:pt x="78640" y="43884"/>
                  </a:lnTo>
                  <a:cubicBezTo>
                    <a:pt x="72170" y="55091"/>
                    <a:pt x="59587" y="80206"/>
                    <a:pt x="59587" y="80206"/>
                  </a:cubicBezTo>
                  <a:lnTo>
                    <a:pt x="59587" y="7409"/>
                  </a:lnTo>
                  <a:cubicBezTo>
                    <a:pt x="59587" y="1092"/>
                    <a:pt x="53270" y="175"/>
                    <a:pt x="50978" y="175"/>
                  </a:cubicBezTo>
                  <a:lnTo>
                    <a:pt x="4977" y="175"/>
                  </a:lnTo>
                  <a:cubicBezTo>
                    <a:pt x="7473" y="175"/>
                    <a:pt x="290" y="-283"/>
                    <a:pt x="290" y="6033"/>
                  </a:cubicBezTo>
                  <a:lnTo>
                    <a:pt x="290" y="160440"/>
                  </a:lnTo>
                  <a:cubicBezTo>
                    <a:pt x="290" y="171393"/>
                    <a:pt x="7982" y="175570"/>
                    <a:pt x="14656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D55014F2-9F79-D697-4D63-8FBE396E2EDD}"/>
              </a:ext>
            </a:extLst>
          </p:cNvPr>
          <p:cNvGrpSpPr/>
          <p:nvPr/>
        </p:nvGrpSpPr>
        <p:grpSpPr>
          <a:xfrm>
            <a:off x="-1870783" y="1934722"/>
            <a:ext cx="1434919" cy="967398"/>
            <a:chOff x="6018524" y="2671762"/>
            <a:chExt cx="2246993" cy="1514886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32D969-443D-A8E7-A631-B90C3A2DFD3C}"/>
                </a:ext>
              </a:extLst>
            </p:cNvPr>
            <p:cNvSpPr/>
            <p:nvPr/>
          </p:nvSpPr>
          <p:spPr>
            <a:xfrm>
              <a:off x="7027159" y="2671762"/>
              <a:ext cx="906440" cy="993607"/>
            </a:xfrm>
            <a:custGeom>
              <a:avLst/>
              <a:gdLst>
                <a:gd name="connsiteX0" fmla="*/ 462141 w 906440"/>
                <a:gd name="connsiteY0" fmla="*/ 993231 h 993607"/>
                <a:gd name="connsiteX1" fmla="*/ 119 w 906440"/>
                <a:gd name="connsiteY1" fmla="*/ 190273 h 993607"/>
                <a:gd name="connsiteX2" fmla="*/ 332038 w 906440"/>
                <a:gd name="connsiteY2" fmla="*/ -377 h 993607"/>
                <a:gd name="connsiteX3" fmla="*/ 906560 w 906440"/>
                <a:gd name="connsiteY3" fmla="*/ 993231 h 993607"/>
                <a:gd name="connsiteX4" fmla="*/ 462141 w 906440"/>
                <a:gd name="connsiteY4" fmla="*/ 993231 h 99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440" h="993607">
                  <a:moveTo>
                    <a:pt x="462141" y="993231"/>
                  </a:moveTo>
                  <a:lnTo>
                    <a:pt x="119" y="190273"/>
                  </a:lnTo>
                  <a:lnTo>
                    <a:pt x="332038" y="-377"/>
                  </a:lnTo>
                  <a:lnTo>
                    <a:pt x="906560" y="993231"/>
                  </a:lnTo>
                  <a:lnTo>
                    <a:pt x="462141" y="993231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EFC6FFA-62A5-55AF-356D-7B16097702C8}"/>
                </a:ext>
              </a:extLst>
            </p:cNvPr>
            <p:cNvSpPr/>
            <p:nvPr/>
          </p:nvSpPr>
          <p:spPr>
            <a:xfrm>
              <a:off x="6258554" y="3360933"/>
              <a:ext cx="507537" cy="304437"/>
            </a:xfrm>
            <a:custGeom>
              <a:avLst/>
              <a:gdLst>
                <a:gd name="connsiteX0" fmla="*/ -2 w 507537"/>
                <a:gd name="connsiteY0" fmla="*/ 191604 h 304437"/>
                <a:gd name="connsiteX1" fmla="*/ 331913 w 507537"/>
                <a:gd name="connsiteY1" fmla="*/ -334 h 304437"/>
                <a:gd name="connsiteX2" fmla="*/ 507535 w 507537"/>
                <a:gd name="connsiteY2" fmla="*/ 304104 h 304437"/>
                <a:gd name="connsiteX3" fmla="*/ 64404 w 507537"/>
                <a:gd name="connsiteY3" fmla="*/ 304104 h 304437"/>
                <a:gd name="connsiteX4" fmla="*/ -2 w 507537"/>
                <a:gd name="connsiteY4" fmla="*/ 191604 h 3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537" h="304437">
                  <a:moveTo>
                    <a:pt x="-2" y="191604"/>
                  </a:moveTo>
                  <a:lnTo>
                    <a:pt x="331913" y="-334"/>
                  </a:lnTo>
                  <a:lnTo>
                    <a:pt x="507535" y="304104"/>
                  </a:lnTo>
                  <a:lnTo>
                    <a:pt x="64404" y="304104"/>
                  </a:lnTo>
                  <a:lnTo>
                    <a:pt x="-2" y="191604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E3FD5C-C02F-53CE-C999-E763BFAABEC4}"/>
                </a:ext>
              </a:extLst>
            </p:cNvPr>
            <p:cNvSpPr/>
            <p:nvPr/>
          </p:nvSpPr>
          <p:spPr>
            <a:xfrm>
              <a:off x="6909935" y="3795473"/>
              <a:ext cx="94465" cy="382158"/>
            </a:xfrm>
            <a:custGeom>
              <a:avLst/>
              <a:gdLst>
                <a:gd name="connsiteX0" fmla="*/ 54 w 94465"/>
                <a:gd name="connsiteY0" fmla="*/ 381884 h 382158"/>
                <a:gd name="connsiteX1" fmla="*/ 94519 w 94465"/>
                <a:gd name="connsiteY1" fmla="*/ 381884 h 382158"/>
                <a:gd name="connsiteX2" fmla="*/ 94519 w 94465"/>
                <a:gd name="connsiteY2" fmla="*/ -274 h 382158"/>
                <a:gd name="connsiteX3" fmla="*/ 54 w 94465"/>
                <a:gd name="connsiteY3" fmla="*/ -274 h 382158"/>
                <a:gd name="connsiteX4" fmla="*/ 54 w 94465"/>
                <a:gd name="connsiteY4" fmla="*/ 381884 h 38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65" h="382158">
                  <a:moveTo>
                    <a:pt x="54" y="381884"/>
                  </a:moveTo>
                  <a:lnTo>
                    <a:pt x="94519" y="381884"/>
                  </a:lnTo>
                  <a:lnTo>
                    <a:pt x="94519" y="-274"/>
                  </a:lnTo>
                  <a:lnTo>
                    <a:pt x="54" y="-274"/>
                  </a:lnTo>
                  <a:lnTo>
                    <a:pt x="54" y="381884"/>
                  </a:lnTo>
                  <a:close/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3B9A6E7-1CCA-7EFF-7469-32E9E6B1C0C2}"/>
                </a:ext>
              </a:extLst>
            </p:cNvPr>
            <p:cNvSpPr/>
            <p:nvPr/>
          </p:nvSpPr>
          <p:spPr>
            <a:xfrm>
              <a:off x="7921146" y="3791611"/>
              <a:ext cx="344372" cy="395037"/>
            </a:xfrm>
            <a:custGeom>
              <a:avLst/>
              <a:gdLst>
                <a:gd name="connsiteX0" fmla="*/ 172812 w 344372"/>
                <a:gd name="connsiteY0" fmla="*/ 394764 h 395037"/>
                <a:gd name="connsiteX1" fmla="*/ 197 w 344372"/>
                <a:gd name="connsiteY1" fmla="*/ 263371 h 395037"/>
                <a:gd name="connsiteX2" fmla="*/ 99817 w 344372"/>
                <a:gd name="connsiteY2" fmla="*/ 263371 h 395037"/>
                <a:gd name="connsiteX3" fmla="*/ 179255 w 344372"/>
                <a:gd name="connsiteY3" fmla="*/ 323915 h 395037"/>
                <a:gd name="connsiteX4" fmla="*/ 242373 w 344372"/>
                <a:gd name="connsiteY4" fmla="*/ 279686 h 395037"/>
                <a:gd name="connsiteX5" fmla="*/ 161649 w 344372"/>
                <a:gd name="connsiteY5" fmla="*/ 240613 h 395037"/>
                <a:gd name="connsiteX6" fmla="*/ 62031 w 344372"/>
                <a:gd name="connsiteY6" fmla="*/ 213990 h 395037"/>
                <a:gd name="connsiteX7" fmla="*/ 8785 w 344372"/>
                <a:gd name="connsiteY7" fmla="*/ 122102 h 395037"/>
                <a:gd name="connsiteX8" fmla="*/ 166801 w 344372"/>
                <a:gd name="connsiteY8" fmla="*/ -274 h 395037"/>
                <a:gd name="connsiteX9" fmla="*/ 329541 w 344372"/>
                <a:gd name="connsiteY9" fmla="*/ 124677 h 395037"/>
                <a:gd name="connsiteX10" fmla="*/ 233356 w 344372"/>
                <a:gd name="connsiteY10" fmla="*/ 124677 h 395037"/>
                <a:gd name="connsiteX11" fmla="*/ 171953 w 344372"/>
                <a:gd name="connsiteY11" fmla="*/ 72721 h 395037"/>
                <a:gd name="connsiteX12" fmla="*/ 106257 w 344372"/>
                <a:gd name="connsiteY12" fmla="*/ 107071 h 395037"/>
                <a:gd name="connsiteX13" fmla="*/ 247526 w 344372"/>
                <a:gd name="connsiteY13" fmla="*/ 159888 h 395037"/>
                <a:gd name="connsiteX14" fmla="*/ 344569 w 344372"/>
                <a:gd name="connsiteY14" fmla="*/ 263371 h 395037"/>
                <a:gd name="connsiteX15" fmla="*/ 172812 w 344372"/>
                <a:gd name="connsiteY15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4372" h="395037">
                  <a:moveTo>
                    <a:pt x="172812" y="394764"/>
                  </a:moveTo>
                  <a:cubicBezTo>
                    <a:pt x="67184" y="394764"/>
                    <a:pt x="3632" y="340230"/>
                    <a:pt x="197" y="263371"/>
                  </a:cubicBezTo>
                  <a:lnTo>
                    <a:pt x="99817" y="263371"/>
                  </a:lnTo>
                  <a:cubicBezTo>
                    <a:pt x="99817" y="287416"/>
                    <a:pt x="114845" y="322624"/>
                    <a:pt x="179255" y="323915"/>
                  </a:cubicBezTo>
                  <a:cubicBezTo>
                    <a:pt x="222193" y="323915"/>
                    <a:pt x="242373" y="298579"/>
                    <a:pt x="242373" y="279686"/>
                  </a:cubicBezTo>
                  <a:cubicBezTo>
                    <a:pt x="239796" y="249630"/>
                    <a:pt x="202009" y="247052"/>
                    <a:pt x="161649" y="240613"/>
                  </a:cubicBezTo>
                  <a:cubicBezTo>
                    <a:pt x="121285" y="234170"/>
                    <a:pt x="86935" y="226872"/>
                    <a:pt x="62031" y="213990"/>
                  </a:cubicBezTo>
                  <a:cubicBezTo>
                    <a:pt x="30256" y="197674"/>
                    <a:pt x="8785" y="162463"/>
                    <a:pt x="8785" y="122102"/>
                  </a:cubicBezTo>
                  <a:cubicBezTo>
                    <a:pt x="8785" y="53828"/>
                    <a:pt x="68042" y="-274"/>
                    <a:pt x="166801" y="-274"/>
                  </a:cubicBezTo>
                  <a:cubicBezTo>
                    <a:pt x="262554" y="-274"/>
                    <a:pt x="323098" y="49963"/>
                    <a:pt x="329541" y="124677"/>
                  </a:cubicBezTo>
                  <a:lnTo>
                    <a:pt x="233356" y="124677"/>
                  </a:lnTo>
                  <a:cubicBezTo>
                    <a:pt x="232498" y="104496"/>
                    <a:pt x="228633" y="72721"/>
                    <a:pt x="171953" y="72721"/>
                  </a:cubicBezTo>
                  <a:cubicBezTo>
                    <a:pt x="133738" y="72721"/>
                    <a:pt x="108406" y="80451"/>
                    <a:pt x="106257" y="107071"/>
                  </a:cubicBezTo>
                  <a:cubicBezTo>
                    <a:pt x="106257" y="146147"/>
                    <a:pt x="185694" y="143570"/>
                    <a:pt x="247526" y="159888"/>
                  </a:cubicBezTo>
                  <a:cubicBezTo>
                    <a:pt x="306783" y="174916"/>
                    <a:pt x="344569" y="211844"/>
                    <a:pt x="344569" y="263371"/>
                  </a:cubicBezTo>
                  <a:cubicBezTo>
                    <a:pt x="344569" y="358265"/>
                    <a:pt x="267706" y="394764"/>
                    <a:pt x="172812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9F8FBB4-716B-0996-FF65-F9F2D7690315}"/>
                </a:ext>
              </a:extLst>
            </p:cNvPr>
            <p:cNvSpPr/>
            <p:nvPr/>
          </p:nvSpPr>
          <p:spPr>
            <a:xfrm>
              <a:off x="6647578" y="3020425"/>
              <a:ext cx="704198" cy="739409"/>
            </a:xfrm>
            <a:custGeom>
              <a:avLst/>
              <a:gdLst>
                <a:gd name="connsiteX0" fmla="*/ 59 w 704198"/>
                <a:gd name="connsiteY0" fmla="*/ 191159 h 739409"/>
                <a:gd name="connsiteX1" fmla="*/ 331978 w 704198"/>
                <a:gd name="connsiteY1" fmla="*/ -349 h 739409"/>
                <a:gd name="connsiteX2" fmla="*/ 704257 w 704198"/>
                <a:gd name="connsiteY2" fmla="*/ 644595 h 739409"/>
                <a:gd name="connsiteX3" fmla="*/ 356881 w 704198"/>
                <a:gd name="connsiteY3" fmla="*/ 644595 h 739409"/>
                <a:gd name="connsiteX4" fmla="*/ 356881 w 704198"/>
                <a:gd name="connsiteY4" fmla="*/ 739061 h 739409"/>
                <a:gd name="connsiteX5" fmla="*/ 262416 w 704198"/>
                <a:gd name="connsiteY5" fmla="*/ 739061 h 739409"/>
                <a:gd name="connsiteX6" fmla="*/ 262416 w 704198"/>
                <a:gd name="connsiteY6" fmla="*/ 644166 h 739409"/>
                <a:gd name="connsiteX7" fmla="*/ 59 w 704198"/>
                <a:gd name="connsiteY7" fmla="*/ 191159 h 73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98" h="739409">
                  <a:moveTo>
                    <a:pt x="59" y="191159"/>
                  </a:moveTo>
                  <a:lnTo>
                    <a:pt x="331978" y="-349"/>
                  </a:lnTo>
                  <a:lnTo>
                    <a:pt x="704257" y="644595"/>
                  </a:lnTo>
                  <a:lnTo>
                    <a:pt x="356881" y="644595"/>
                  </a:lnTo>
                  <a:lnTo>
                    <a:pt x="356881" y="739061"/>
                  </a:lnTo>
                  <a:lnTo>
                    <a:pt x="262416" y="739061"/>
                  </a:lnTo>
                  <a:lnTo>
                    <a:pt x="262416" y="644166"/>
                  </a:lnTo>
                  <a:lnTo>
                    <a:pt x="59" y="191159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617496F-88A2-A8B0-ACFF-268BD0650526}"/>
                </a:ext>
              </a:extLst>
            </p:cNvPr>
            <p:cNvSpPr/>
            <p:nvPr/>
          </p:nvSpPr>
          <p:spPr>
            <a:xfrm>
              <a:off x="6456931" y="3665370"/>
              <a:ext cx="406200" cy="521278"/>
            </a:xfrm>
            <a:custGeom>
              <a:avLst/>
              <a:gdLst>
                <a:gd name="connsiteX0" fmla="*/ 199251 w 406200"/>
                <a:gd name="connsiteY0" fmla="*/ 520997 h 521278"/>
                <a:gd name="connsiteX1" fmla="*/ 16 w 406200"/>
                <a:gd name="connsiteY1" fmla="*/ 322616 h 521278"/>
                <a:gd name="connsiteX2" fmla="*/ 199251 w 406200"/>
                <a:gd name="connsiteY2" fmla="*/ 125959 h 521278"/>
                <a:gd name="connsiteX3" fmla="*/ 311752 w 406200"/>
                <a:gd name="connsiteY3" fmla="*/ 159880 h 521278"/>
                <a:gd name="connsiteX4" fmla="*/ 311752 w 406200"/>
                <a:gd name="connsiteY4" fmla="*/ -282 h 521278"/>
                <a:gd name="connsiteX5" fmla="*/ 406217 w 406200"/>
                <a:gd name="connsiteY5" fmla="*/ -282 h 521278"/>
                <a:gd name="connsiteX6" fmla="*/ 406217 w 406200"/>
                <a:gd name="connsiteY6" fmla="*/ 511979 h 521278"/>
                <a:gd name="connsiteX7" fmla="*/ 311752 w 406200"/>
                <a:gd name="connsiteY7" fmla="*/ 511979 h 521278"/>
                <a:gd name="connsiteX8" fmla="*/ 311752 w 406200"/>
                <a:gd name="connsiteY8" fmla="*/ 486643 h 521278"/>
                <a:gd name="connsiteX9" fmla="*/ 199251 w 406200"/>
                <a:gd name="connsiteY9" fmla="*/ 520997 h 521278"/>
                <a:gd name="connsiteX10" fmla="*/ 90616 w 406200"/>
                <a:gd name="connsiteY10" fmla="*/ 322616 h 521278"/>
                <a:gd name="connsiteX11" fmla="*/ 201829 w 406200"/>
                <a:gd name="connsiteY11" fmla="*/ 431252 h 521278"/>
                <a:gd name="connsiteX12" fmla="*/ 311752 w 406200"/>
                <a:gd name="connsiteY12" fmla="*/ 322616 h 521278"/>
                <a:gd name="connsiteX13" fmla="*/ 201829 w 406200"/>
                <a:gd name="connsiteY13" fmla="*/ 212694 h 521278"/>
                <a:gd name="connsiteX14" fmla="*/ 90616 w 406200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6200" h="521278">
                  <a:moveTo>
                    <a:pt x="199251" y="520997"/>
                  </a:moveTo>
                  <a:cubicBezTo>
                    <a:pt x="89329" y="520997"/>
                    <a:pt x="16" y="431252"/>
                    <a:pt x="16" y="322616"/>
                  </a:cubicBezTo>
                  <a:cubicBezTo>
                    <a:pt x="16" y="212694"/>
                    <a:pt x="89329" y="125959"/>
                    <a:pt x="199251" y="125959"/>
                  </a:cubicBezTo>
                  <a:cubicBezTo>
                    <a:pt x="240903" y="125959"/>
                    <a:pt x="278689" y="137122"/>
                    <a:pt x="311752" y="159880"/>
                  </a:cubicBezTo>
                  <a:lnTo>
                    <a:pt x="311752" y="-282"/>
                  </a:lnTo>
                  <a:lnTo>
                    <a:pt x="406217" y="-282"/>
                  </a:lnTo>
                  <a:lnTo>
                    <a:pt x="406217" y="511979"/>
                  </a:lnTo>
                  <a:lnTo>
                    <a:pt x="311752" y="511979"/>
                  </a:lnTo>
                  <a:lnTo>
                    <a:pt x="311752" y="486643"/>
                  </a:lnTo>
                  <a:cubicBezTo>
                    <a:pt x="278689" y="508114"/>
                    <a:pt x="240903" y="520997"/>
                    <a:pt x="199251" y="520997"/>
                  </a:cubicBezTo>
                  <a:close/>
                  <a:moveTo>
                    <a:pt x="90616" y="322616"/>
                  </a:moveTo>
                  <a:cubicBezTo>
                    <a:pt x="90616" y="381873"/>
                    <a:pt x="141285" y="431252"/>
                    <a:pt x="201829" y="431252"/>
                  </a:cubicBezTo>
                  <a:cubicBezTo>
                    <a:pt x="261083" y="431252"/>
                    <a:pt x="311752" y="381873"/>
                    <a:pt x="311752" y="322616"/>
                  </a:cubicBezTo>
                  <a:cubicBezTo>
                    <a:pt x="311752" y="263363"/>
                    <a:pt x="261083" y="212694"/>
                    <a:pt x="201829" y="212694"/>
                  </a:cubicBezTo>
                  <a:cubicBezTo>
                    <a:pt x="141285" y="212694"/>
                    <a:pt x="90616" y="263363"/>
                    <a:pt x="90616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63A062E-2BB4-949C-08EB-45C25A396E58}"/>
                </a:ext>
              </a:extLst>
            </p:cNvPr>
            <p:cNvSpPr/>
            <p:nvPr/>
          </p:nvSpPr>
          <p:spPr>
            <a:xfrm>
              <a:off x="7042616" y="3665370"/>
              <a:ext cx="404916" cy="521278"/>
            </a:xfrm>
            <a:custGeom>
              <a:avLst/>
              <a:gdLst>
                <a:gd name="connsiteX0" fmla="*/ 311828 w 404916"/>
                <a:gd name="connsiteY0" fmla="*/ -282 h 521278"/>
                <a:gd name="connsiteX1" fmla="*/ 405006 w 404916"/>
                <a:gd name="connsiteY1" fmla="*/ -282 h 521278"/>
                <a:gd name="connsiteX2" fmla="*/ 405006 w 404916"/>
                <a:gd name="connsiteY2" fmla="*/ 511979 h 521278"/>
                <a:gd name="connsiteX3" fmla="*/ 311828 w 404916"/>
                <a:gd name="connsiteY3" fmla="*/ 511979 h 521278"/>
                <a:gd name="connsiteX4" fmla="*/ 311828 w 404916"/>
                <a:gd name="connsiteY4" fmla="*/ 486643 h 521278"/>
                <a:gd name="connsiteX5" fmla="*/ 198041 w 404916"/>
                <a:gd name="connsiteY5" fmla="*/ 520997 h 521278"/>
                <a:gd name="connsiteX6" fmla="*/ 90 w 404916"/>
                <a:gd name="connsiteY6" fmla="*/ 322616 h 521278"/>
                <a:gd name="connsiteX7" fmla="*/ 198041 w 404916"/>
                <a:gd name="connsiteY7" fmla="*/ 125959 h 521278"/>
                <a:gd name="connsiteX8" fmla="*/ 311828 w 404916"/>
                <a:gd name="connsiteY8" fmla="*/ 159880 h 521278"/>
                <a:gd name="connsiteX9" fmla="*/ 311828 w 404916"/>
                <a:gd name="connsiteY9" fmla="*/ -282 h 521278"/>
                <a:gd name="connsiteX10" fmla="*/ 91980 w 404916"/>
                <a:gd name="connsiteY10" fmla="*/ 322616 h 521278"/>
                <a:gd name="connsiteX11" fmla="*/ 200616 w 404916"/>
                <a:gd name="connsiteY11" fmla="*/ 431252 h 521278"/>
                <a:gd name="connsiteX12" fmla="*/ 311828 w 404916"/>
                <a:gd name="connsiteY12" fmla="*/ 322616 h 521278"/>
                <a:gd name="connsiteX13" fmla="*/ 200616 w 404916"/>
                <a:gd name="connsiteY13" fmla="*/ 212694 h 521278"/>
                <a:gd name="connsiteX14" fmla="*/ 91980 w 404916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521278">
                  <a:moveTo>
                    <a:pt x="311828" y="-282"/>
                  </a:moveTo>
                  <a:lnTo>
                    <a:pt x="405006" y="-282"/>
                  </a:lnTo>
                  <a:lnTo>
                    <a:pt x="405006" y="511979"/>
                  </a:lnTo>
                  <a:lnTo>
                    <a:pt x="311828" y="511979"/>
                  </a:lnTo>
                  <a:lnTo>
                    <a:pt x="311828" y="486643"/>
                  </a:lnTo>
                  <a:cubicBezTo>
                    <a:pt x="280053" y="508114"/>
                    <a:pt x="240979" y="520997"/>
                    <a:pt x="198041" y="520997"/>
                  </a:cubicBezTo>
                  <a:cubicBezTo>
                    <a:pt x="89403" y="520997"/>
                    <a:pt x="90" y="431252"/>
                    <a:pt x="90" y="322616"/>
                  </a:cubicBezTo>
                  <a:cubicBezTo>
                    <a:pt x="90" y="212694"/>
                    <a:pt x="89403" y="125959"/>
                    <a:pt x="198041" y="125959"/>
                  </a:cubicBezTo>
                  <a:cubicBezTo>
                    <a:pt x="240979" y="125959"/>
                    <a:pt x="278765" y="137122"/>
                    <a:pt x="311828" y="159880"/>
                  </a:cubicBezTo>
                  <a:lnTo>
                    <a:pt x="311828" y="-282"/>
                  </a:lnTo>
                  <a:close/>
                  <a:moveTo>
                    <a:pt x="91980" y="322616"/>
                  </a:moveTo>
                  <a:cubicBezTo>
                    <a:pt x="91980" y="381873"/>
                    <a:pt x="142649" y="431252"/>
                    <a:pt x="200616" y="431252"/>
                  </a:cubicBezTo>
                  <a:cubicBezTo>
                    <a:pt x="261160" y="431252"/>
                    <a:pt x="311828" y="381873"/>
                    <a:pt x="311828" y="322616"/>
                  </a:cubicBezTo>
                  <a:cubicBezTo>
                    <a:pt x="311828" y="263363"/>
                    <a:pt x="261160" y="212694"/>
                    <a:pt x="200616" y="212694"/>
                  </a:cubicBezTo>
                  <a:cubicBezTo>
                    <a:pt x="142649" y="212694"/>
                    <a:pt x="91980" y="263363"/>
                    <a:pt x="91980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1F21D5-EDD3-10F7-6652-BBF320E5033E}"/>
                </a:ext>
              </a:extLst>
            </p:cNvPr>
            <p:cNvSpPr/>
            <p:nvPr/>
          </p:nvSpPr>
          <p:spPr>
            <a:xfrm>
              <a:off x="7479304" y="3791611"/>
              <a:ext cx="404916" cy="395037"/>
            </a:xfrm>
            <a:custGeom>
              <a:avLst/>
              <a:gdLst>
                <a:gd name="connsiteX0" fmla="*/ 198096 w 404916"/>
                <a:gd name="connsiteY0" fmla="*/ 394764 h 395037"/>
                <a:gd name="connsiteX1" fmla="*/ 145 w 404916"/>
                <a:gd name="connsiteY1" fmla="*/ 196384 h 395037"/>
                <a:gd name="connsiteX2" fmla="*/ 198096 w 404916"/>
                <a:gd name="connsiteY2" fmla="*/ -274 h 395037"/>
                <a:gd name="connsiteX3" fmla="*/ 310596 w 404916"/>
                <a:gd name="connsiteY3" fmla="*/ 33647 h 395037"/>
                <a:gd name="connsiteX4" fmla="*/ 310596 w 404916"/>
                <a:gd name="connsiteY4" fmla="*/ 3159 h 395037"/>
                <a:gd name="connsiteX5" fmla="*/ 405061 w 404916"/>
                <a:gd name="connsiteY5" fmla="*/ 3159 h 395037"/>
                <a:gd name="connsiteX6" fmla="*/ 405061 w 404916"/>
                <a:gd name="connsiteY6" fmla="*/ 385746 h 395037"/>
                <a:gd name="connsiteX7" fmla="*/ 310596 w 404916"/>
                <a:gd name="connsiteY7" fmla="*/ 385746 h 395037"/>
                <a:gd name="connsiteX8" fmla="*/ 310596 w 404916"/>
                <a:gd name="connsiteY8" fmla="*/ 360411 h 395037"/>
                <a:gd name="connsiteX9" fmla="*/ 198096 w 404916"/>
                <a:gd name="connsiteY9" fmla="*/ 394764 h 395037"/>
                <a:gd name="connsiteX10" fmla="*/ 92035 w 404916"/>
                <a:gd name="connsiteY10" fmla="*/ 196384 h 395037"/>
                <a:gd name="connsiteX11" fmla="*/ 201958 w 404916"/>
                <a:gd name="connsiteY11" fmla="*/ 305019 h 395037"/>
                <a:gd name="connsiteX12" fmla="*/ 310596 w 404916"/>
                <a:gd name="connsiteY12" fmla="*/ 196384 h 395037"/>
                <a:gd name="connsiteX13" fmla="*/ 201958 w 404916"/>
                <a:gd name="connsiteY13" fmla="*/ 86461 h 395037"/>
                <a:gd name="connsiteX14" fmla="*/ 92035 w 404916"/>
                <a:gd name="connsiteY14" fmla="*/ 19638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395037">
                  <a:moveTo>
                    <a:pt x="198096" y="394764"/>
                  </a:moveTo>
                  <a:cubicBezTo>
                    <a:pt x="89890" y="394764"/>
                    <a:pt x="145" y="305019"/>
                    <a:pt x="145" y="196384"/>
                  </a:cubicBezTo>
                  <a:cubicBezTo>
                    <a:pt x="145" y="86461"/>
                    <a:pt x="89890" y="-274"/>
                    <a:pt x="198096" y="-274"/>
                  </a:cubicBezTo>
                  <a:cubicBezTo>
                    <a:pt x="239744" y="-274"/>
                    <a:pt x="278820" y="10889"/>
                    <a:pt x="310596" y="33647"/>
                  </a:cubicBezTo>
                  <a:lnTo>
                    <a:pt x="310596" y="3159"/>
                  </a:lnTo>
                  <a:lnTo>
                    <a:pt x="405061" y="3159"/>
                  </a:lnTo>
                  <a:lnTo>
                    <a:pt x="405061" y="385746"/>
                  </a:lnTo>
                  <a:lnTo>
                    <a:pt x="310596" y="385746"/>
                  </a:lnTo>
                  <a:lnTo>
                    <a:pt x="310596" y="360411"/>
                  </a:lnTo>
                  <a:cubicBezTo>
                    <a:pt x="278820" y="381881"/>
                    <a:pt x="241034" y="394764"/>
                    <a:pt x="198096" y="394764"/>
                  </a:cubicBezTo>
                  <a:close/>
                  <a:moveTo>
                    <a:pt x="92035" y="196384"/>
                  </a:moveTo>
                  <a:cubicBezTo>
                    <a:pt x="92035" y="255641"/>
                    <a:pt x="142704" y="305019"/>
                    <a:pt x="201958" y="305019"/>
                  </a:cubicBezTo>
                  <a:cubicBezTo>
                    <a:pt x="261215" y="305019"/>
                    <a:pt x="310596" y="255641"/>
                    <a:pt x="310596" y="196384"/>
                  </a:cubicBezTo>
                  <a:cubicBezTo>
                    <a:pt x="310596" y="137130"/>
                    <a:pt x="261215" y="86461"/>
                    <a:pt x="201958" y="86461"/>
                  </a:cubicBezTo>
                  <a:cubicBezTo>
                    <a:pt x="142704" y="86461"/>
                    <a:pt x="92035" y="137130"/>
                    <a:pt x="92035" y="19638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81C7F06-FCAE-BE51-DA7F-AFF5D58E4042}"/>
                </a:ext>
              </a:extLst>
            </p:cNvPr>
            <p:cNvSpPr/>
            <p:nvPr/>
          </p:nvSpPr>
          <p:spPr>
            <a:xfrm>
              <a:off x="6018524" y="3791611"/>
              <a:ext cx="405343" cy="395037"/>
            </a:xfrm>
            <a:custGeom>
              <a:avLst/>
              <a:gdLst>
                <a:gd name="connsiteX0" fmla="*/ 90992 w 405343"/>
                <a:gd name="connsiteY0" fmla="*/ 196384 h 395037"/>
                <a:gd name="connsiteX1" fmla="*/ 200914 w 405343"/>
                <a:gd name="connsiteY1" fmla="*/ 305019 h 395037"/>
                <a:gd name="connsiteX2" fmla="*/ 312127 w 405343"/>
                <a:gd name="connsiteY2" fmla="*/ 196384 h 395037"/>
                <a:gd name="connsiteX3" fmla="*/ 200914 w 405343"/>
                <a:gd name="connsiteY3" fmla="*/ 86461 h 395037"/>
                <a:gd name="connsiteX4" fmla="*/ 90992 w 405343"/>
                <a:gd name="connsiteY4" fmla="*/ 196384 h 395037"/>
                <a:gd name="connsiteX5" fmla="*/ 198340 w 405343"/>
                <a:gd name="connsiteY5" fmla="*/ 394764 h 395037"/>
                <a:gd name="connsiteX6" fmla="*/ -39 w 405343"/>
                <a:gd name="connsiteY6" fmla="*/ 196384 h 395037"/>
                <a:gd name="connsiteX7" fmla="*/ 198340 w 405343"/>
                <a:gd name="connsiteY7" fmla="*/ -274 h 395037"/>
                <a:gd name="connsiteX8" fmla="*/ 312127 w 405343"/>
                <a:gd name="connsiteY8" fmla="*/ 33647 h 395037"/>
                <a:gd name="connsiteX9" fmla="*/ 312127 w 405343"/>
                <a:gd name="connsiteY9" fmla="*/ 3159 h 395037"/>
                <a:gd name="connsiteX10" fmla="*/ 405305 w 405343"/>
                <a:gd name="connsiteY10" fmla="*/ 3159 h 395037"/>
                <a:gd name="connsiteX11" fmla="*/ 405305 w 405343"/>
                <a:gd name="connsiteY11" fmla="*/ 385746 h 395037"/>
                <a:gd name="connsiteX12" fmla="*/ 312127 w 405343"/>
                <a:gd name="connsiteY12" fmla="*/ 385746 h 395037"/>
                <a:gd name="connsiteX13" fmla="*/ 312127 w 405343"/>
                <a:gd name="connsiteY13" fmla="*/ 360411 h 395037"/>
                <a:gd name="connsiteX14" fmla="*/ 198340 w 405343"/>
                <a:gd name="connsiteY14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343" h="395037">
                  <a:moveTo>
                    <a:pt x="90992" y="196384"/>
                  </a:moveTo>
                  <a:cubicBezTo>
                    <a:pt x="90992" y="255641"/>
                    <a:pt x="141661" y="305019"/>
                    <a:pt x="200914" y="305019"/>
                  </a:cubicBezTo>
                  <a:cubicBezTo>
                    <a:pt x="261458" y="305019"/>
                    <a:pt x="312127" y="255641"/>
                    <a:pt x="312127" y="196384"/>
                  </a:cubicBezTo>
                  <a:cubicBezTo>
                    <a:pt x="312127" y="137130"/>
                    <a:pt x="261458" y="86461"/>
                    <a:pt x="200914" y="86461"/>
                  </a:cubicBezTo>
                  <a:cubicBezTo>
                    <a:pt x="141661" y="86461"/>
                    <a:pt x="90992" y="137130"/>
                    <a:pt x="90992" y="196384"/>
                  </a:cubicBezTo>
                  <a:close/>
                  <a:moveTo>
                    <a:pt x="198340" y="394764"/>
                  </a:moveTo>
                  <a:cubicBezTo>
                    <a:pt x="89703" y="394764"/>
                    <a:pt x="-39" y="305019"/>
                    <a:pt x="-39" y="196384"/>
                  </a:cubicBezTo>
                  <a:cubicBezTo>
                    <a:pt x="-39" y="86461"/>
                    <a:pt x="89703" y="-274"/>
                    <a:pt x="198340" y="-274"/>
                  </a:cubicBezTo>
                  <a:cubicBezTo>
                    <a:pt x="239991" y="-274"/>
                    <a:pt x="279064" y="10889"/>
                    <a:pt x="312127" y="33647"/>
                  </a:cubicBezTo>
                  <a:lnTo>
                    <a:pt x="312127" y="3159"/>
                  </a:lnTo>
                  <a:lnTo>
                    <a:pt x="405305" y="3159"/>
                  </a:lnTo>
                  <a:lnTo>
                    <a:pt x="405305" y="385746"/>
                  </a:lnTo>
                  <a:lnTo>
                    <a:pt x="312127" y="385746"/>
                  </a:lnTo>
                  <a:lnTo>
                    <a:pt x="312127" y="360411"/>
                  </a:lnTo>
                  <a:cubicBezTo>
                    <a:pt x="280352" y="381881"/>
                    <a:pt x="241278" y="394764"/>
                    <a:pt x="198340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897F37-9929-C733-2D92-B00CA00E5C20}"/>
              </a:ext>
            </a:extLst>
          </p:cNvPr>
          <p:cNvSpPr txBox="1"/>
          <p:nvPr/>
        </p:nvSpPr>
        <p:spPr>
          <a:xfrm>
            <a:off x="-6345494" y="486871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COMPETITION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472F09E-1925-A81D-98C7-9A27C2C80D2C}"/>
              </a:ext>
            </a:extLst>
          </p:cNvPr>
          <p:cNvGrpSpPr/>
          <p:nvPr/>
        </p:nvGrpSpPr>
        <p:grpSpPr>
          <a:xfrm rot="5400000">
            <a:off x="-5112245" y="5465161"/>
            <a:ext cx="10837862" cy="157063"/>
            <a:chOff x="658813" y="481410"/>
            <a:chExt cx="10837862" cy="157063"/>
          </a:xfrm>
        </p:grpSpPr>
        <p:sp>
          <p:nvSpPr>
            <p:cNvPr id="51" name="Graphic 5">
              <a:extLst>
                <a:ext uri="{FF2B5EF4-FFF2-40B4-BE49-F238E27FC236}">
                  <a16:creationId xmlns:a16="http://schemas.microsoft.com/office/drawing/2014/main" id="{3F640EAC-B094-9AA6-E6AE-17A877E375CA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Graphic 5">
              <a:extLst>
                <a:ext uri="{FF2B5EF4-FFF2-40B4-BE49-F238E27FC236}">
                  <a16:creationId xmlns:a16="http://schemas.microsoft.com/office/drawing/2014/main" id="{3A1E6AA8-A53A-7317-81BF-7980F1E7A986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Graphic 5">
              <a:extLst>
                <a:ext uri="{FF2B5EF4-FFF2-40B4-BE49-F238E27FC236}">
                  <a16:creationId xmlns:a16="http://schemas.microsoft.com/office/drawing/2014/main" id="{E2F48715-E020-55B7-1F2A-BB74E291E02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Graphic 5">
              <a:extLst>
                <a:ext uri="{FF2B5EF4-FFF2-40B4-BE49-F238E27FC236}">
                  <a16:creationId xmlns:a16="http://schemas.microsoft.com/office/drawing/2014/main" id="{BFE31C0D-1309-AAC3-1F15-FBCDF2A5B955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Graphic 5">
              <a:extLst>
                <a:ext uri="{FF2B5EF4-FFF2-40B4-BE49-F238E27FC236}">
                  <a16:creationId xmlns:a16="http://schemas.microsoft.com/office/drawing/2014/main" id="{7745DBD4-1865-C4E4-089A-18EDF3A4E328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Graphic 5">
              <a:extLst>
                <a:ext uri="{FF2B5EF4-FFF2-40B4-BE49-F238E27FC236}">
                  <a16:creationId xmlns:a16="http://schemas.microsoft.com/office/drawing/2014/main" id="{C2F33762-3624-2691-B9A9-30FD8A98C1BC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Graphic 5">
              <a:extLst>
                <a:ext uri="{FF2B5EF4-FFF2-40B4-BE49-F238E27FC236}">
                  <a16:creationId xmlns:a16="http://schemas.microsoft.com/office/drawing/2014/main" id="{F0D51E73-468A-95C8-B96F-797A04F5527B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Graphic 5">
              <a:extLst>
                <a:ext uri="{FF2B5EF4-FFF2-40B4-BE49-F238E27FC236}">
                  <a16:creationId xmlns:a16="http://schemas.microsoft.com/office/drawing/2014/main" id="{8AEB0DCE-E000-C665-5482-362EE4DCC2E4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Graphic 5">
              <a:extLst>
                <a:ext uri="{FF2B5EF4-FFF2-40B4-BE49-F238E27FC236}">
                  <a16:creationId xmlns:a16="http://schemas.microsoft.com/office/drawing/2014/main" id="{B8B6B653-6889-5341-9530-1440814D8D7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Graphic 5">
              <a:extLst>
                <a:ext uri="{FF2B5EF4-FFF2-40B4-BE49-F238E27FC236}">
                  <a16:creationId xmlns:a16="http://schemas.microsoft.com/office/drawing/2014/main" id="{0BDA9AD9-A722-8AD1-5385-88A29A12C09D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Graphic 5">
              <a:extLst>
                <a:ext uri="{FF2B5EF4-FFF2-40B4-BE49-F238E27FC236}">
                  <a16:creationId xmlns:a16="http://schemas.microsoft.com/office/drawing/2014/main" id="{9A5516D3-B7A5-F5E9-9AA4-7439C2C973B1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Graphic 5">
              <a:extLst>
                <a:ext uri="{FF2B5EF4-FFF2-40B4-BE49-F238E27FC236}">
                  <a16:creationId xmlns:a16="http://schemas.microsoft.com/office/drawing/2014/main" id="{C0537351-716D-03A7-DBFD-D1DA67E9F4C3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Graphic 5">
              <a:extLst>
                <a:ext uri="{FF2B5EF4-FFF2-40B4-BE49-F238E27FC236}">
                  <a16:creationId xmlns:a16="http://schemas.microsoft.com/office/drawing/2014/main" id="{BA26C43D-0B09-1D76-FC3E-706313CF8DE1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Graphic 5">
              <a:extLst>
                <a:ext uri="{FF2B5EF4-FFF2-40B4-BE49-F238E27FC236}">
                  <a16:creationId xmlns:a16="http://schemas.microsoft.com/office/drawing/2014/main" id="{C6B589C0-B71A-F712-2DC7-B6F6C32D9FB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Graphic 5">
              <a:extLst>
                <a:ext uri="{FF2B5EF4-FFF2-40B4-BE49-F238E27FC236}">
                  <a16:creationId xmlns:a16="http://schemas.microsoft.com/office/drawing/2014/main" id="{B79C71CC-BF7F-FBC9-03DB-D6DB8EB1C03B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Graphic 5">
              <a:extLst>
                <a:ext uri="{FF2B5EF4-FFF2-40B4-BE49-F238E27FC236}">
                  <a16:creationId xmlns:a16="http://schemas.microsoft.com/office/drawing/2014/main" id="{2BE24D59-1E06-2335-4E82-9DA13E9F316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Graphic 5">
              <a:extLst>
                <a:ext uri="{FF2B5EF4-FFF2-40B4-BE49-F238E27FC236}">
                  <a16:creationId xmlns:a16="http://schemas.microsoft.com/office/drawing/2014/main" id="{B2FD80E8-63CF-4DEB-EA62-D059DD934C66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Graphic 5">
              <a:extLst>
                <a:ext uri="{FF2B5EF4-FFF2-40B4-BE49-F238E27FC236}">
                  <a16:creationId xmlns:a16="http://schemas.microsoft.com/office/drawing/2014/main" id="{4836099C-1843-90DC-3AE4-F414D2B5110D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C43025-AFEB-453A-4808-74D51F25939A}"/>
              </a:ext>
            </a:extLst>
          </p:cNvPr>
          <p:cNvGrpSpPr/>
          <p:nvPr/>
        </p:nvGrpSpPr>
        <p:grpSpPr>
          <a:xfrm rot="5400000">
            <a:off x="9222875" y="400314"/>
            <a:ext cx="10837862" cy="157063"/>
            <a:chOff x="658813" y="481410"/>
            <a:chExt cx="10837862" cy="157063"/>
          </a:xfrm>
        </p:grpSpPr>
        <p:sp>
          <p:nvSpPr>
            <p:cNvPr id="70" name="Graphic 5">
              <a:extLst>
                <a:ext uri="{FF2B5EF4-FFF2-40B4-BE49-F238E27FC236}">
                  <a16:creationId xmlns:a16="http://schemas.microsoft.com/office/drawing/2014/main" id="{F312F452-0B1A-F65D-EFA5-D535555DF4E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Graphic 5">
              <a:extLst>
                <a:ext uri="{FF2B5EF4-FFF2-40B4-BE49-F238E27FC236}">
                  <a16:creationId xmlns:a16="http://schemas.microsoft.com/office/drawing/2014/main" id="{8DC4EAA6-B744-0D75-AACA-26ADC3170B9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Graphic 5">
              <a:extLst>
                <a:ext uri="{FF2B5EF4-FFF2-40B4-BE49-F238E27FC236}">
                  <a16:creationId xmlns:a16="http://schemas.microsoft.com/office/drawing/2014/main" id="{BD313826-2E4D-2450-3F52-03EB9279708A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Graphic 5">
              <a:extLst>
                <a:ext uri="{FF2B5EF4-FFF2-40B4-BE49-F238E27FC236}">
                  <a16:creationId xmlns:a16="http://schemas.microsoft.com/office/drawing/2014/main" id="{2C67E715-E41E-6953-1991-39A199EC269F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Graphic 5">
              <a:extLst>
                <a:ext uri="{FF2B5EF4-FFF2-40B4-BE49-F238E27FC236}">
                  <a16:creationId xmlns:a16="http://schemas.microsoft.com/office/drawing/2014/main" id="{EA40A290-D724-9004-1348-F6C0682731C6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Graphic 5">
              <a:extLst>
                <a:ext uri="{FF2B5EF4-FFF2-40B4-BE49-F238E27FC236}">
                  <a16:creationId xmlns:a16="http://schemas.microsoft.com/office/drawing/2014/main" id="{951C320B-4221-76B7-41DD-A67F78E89E4C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Graphic 5">
              <a:extLst>
                <a:ext uri="{FF2B5EF4-FFF2-40B4-BE49-F238E27FC236}">
                  <a16:creationId xmlns:a16="http://schemas.microsoft.com/office/drawing/2014/main" id="{3106263C-5F53-9F32-4ECD-A611D17FAD2B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Graphic 5">
              <a:extLst>
                <a:ext uri="{FF2B5EF4-FFF2-40B4-BE49-F238E27FC236}">
                  <a16:creationId xmlns:a16="http://schemas.microsoft.com/office/drawing/2014/main" id="{E2185ECD-31E6-EF9E-FCCE-14766499616F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Graphic 5">
              <a:extLst>
                <a:ext uri="{FF2B5EF4-FFF2-40B4-BE49-F238E27FC236}">
                  <a16:creationId xmlns:a16="http://schemas.microsoft.com/office/drawing/2014/main" id="{38941849-ED85-0FA4-17DA-FF68F077DF6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Graphic 5">
              <a:extLst>
                <a:ext uri="{FF2B5EF4-FFF2-40B4-BE49-F238E27FC236}">
                  <a16:creationId xmlns:a16="http://schemas.microsoft.com/office/drawing/2014/main" id="{DC6AE3EA-3277-DB84-7584-0EB5E6F6C38D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Graphic 5">
              <a:extLst>
                <a:ext uri="{FF2B5EF4-FFF2-40B4-BE49-F238E27FC236}">
                  <a16:creationId xmlns:a16="http://schemas.microsoft.com/office/drawing/2014/main" id="{AC3D1939-48E9-6029-D70C-582E89BE6E5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Graphic 5">
              <a:extLst>
                <a:ext uri="{FF2B5EF4-FFF2-40B4-BE49-F238E27FC236}">
                  <a16:creationId xmlns:a16="http://schemas.microsoft.com/office/drawing/2014/main" id="{FD58425F-A6A1-E72E-C92A-0C6A21FB8149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Graphic 5">
              <a:extLst>
                <a:ext uri="{FF2B5EF4-FFF2-40B4-BE49-F238E27FC236}">
                  <a16:creationId xmlns:a16="http://schemas.microsoft.com/office/drawing/2014/main" id="{6C0E6D35-A7DA-A0B3-3B05-F440691D22C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Graphic 5">
              <a:extLst>
                <a:ext uri="{FF2B5EF4-FFF2-40B4-BE49-F238E27FC236}">
                  <a16:creationId xmlns:a16="http://schemas.microsoft.com/office/drawing/2014/main" id="{A14ABDB4-BA65-43DD-E3D9-086A4D285616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Graphic 5">
              <a:extLst>
                <a:ext uri="{FF2B5EF4-FFF2-40B4-BE49-F238E27FC236}">
                  <a16:creationId xmlns:a16="http://schemas.microsoft.com/office/drawing/2014/main" id="{235FC8D0-8670-05FA-E4C4-AF49C60F8476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Graphic 5">
              <a:extLst>
                <a:ext uri="{FF2B5EF4-FFF2-40B4-BE49-F238E27FC236}">
                  <a16:creationId xmlns:a16="http://schemas.microsoft.com/office/drawing/2014/main" id="{DB1E52D7-7A88-2FDE-9767-5EA14C97CCD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Graphic 5">
              <a:extLst>
                <a:ext uri="{FF2B5EF4-FFF2-40B4-BE49-F238E27FC236}">
                  <a16:creationId xmlns:a16="http://schemas.microsoft.com/office/drawing/2014/main" id="{F0407BF0-4FC6-31CB-36D9-B37478BF85E4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Graphic 5">
              <a:extLst>
                <a:ext uri="{FF2B5EF4-FFF2-40B4-BE49-F238E27FC236}">
                  <a16:creationId xmlns:a16="http://schemas.microsoft.com/office/drawing/2014/main" id="{59D23264-4F14-A798-A3A0-28BB25C72E43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3E90ECF-239F-92D2-23C8-1B243D470D01}"/>
              </a:ext>
            </a:extLst>
          </p:cNvPr>
          <p:cNvGrpSpPr/>
          <p:nvPr/>
        </p:nvGrpSpPr>
        <p:grpSpPr>
          <a:xfrm rot="16200000">
            <a:off x="6465264" y="5465161"/>
            <a:ext cx="10837862" cy="157063"/>
            <a:chOff x="658813" y="481410"/>
            <a:chExt cx="10837862" cy="157063"/>
          </a:xfrm>
        </p:grpSpPr>
        <p:sp>
          <p:nvSpPr>
            <p:cNvPr id="108" name="Graphic 5">
              <a:extLst>
                <a:ext uri="{FF2B5EF4-FFF2-40B4-BE49-F238E27FC236}">
                  <a16:creationId xmlns:a16="http://schemas.microsoft.com/office/drawing/2014/main" id="{CCB2F256-AE40-EC47-0C8C-ECB8829F0974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Graphic 5">
              <a:extLst>
                <a:ext uri="{FF2B5EF4-FFF2-40B4-BE49-F238E27FC236}">
                  <a16:creationId xmlns:a16="http://schemas.microsoft.com/office/drawing/2014/main" id="{72E6052F-E357-4E43-23F4-3BFC071A8ED4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Graphic 5">
              <a:extLst>
                <a:ext uri="{FF2B5EF4-FFF2-40B4-BE49-F238E27FC236}">
                  <a16:creationId xmlns:a16="http://schemas.microsoft.com/office/drawing/2014/main" id="{5FD82089-AFAB-64C3-2B50-1AB038C70E0C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Graphic 5">
              <a:extLst>
                <a:ext uri="{FF2B5EF4-FFF2-40B4-BE49-F238E27FC236}">
                  <a16:creationId xmlns:a16="http://schemas.microsoft.com/office/drawing/2014/main" id="{4EE394FA-217F-510E-89FC-D09E3B807619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Graphic 5">
              <a:extLst>
                <a:ext uri="{FF2B5EF4-FFF2-40B4-BE49-F238E27FC236}">
                  <a16:creationId xmlns:a16="http://schemas.microsoft.com/office/drawing/2014/main" id="{53DB9B2A-B060-9C40-3899-596378BA9F3E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Graphic 5">
              <a:extLst>
                <a:ext uri="{FF2B5EF4-FFF2-40B4-BE49-F238E27FC236}">
                  <a16:creationId xmlns:a16="http://schemas.microsoft.com/office/drawing/2014/main" id="{BE1E5061-34CF-6CFE-0F6E-81D3E0C225F2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Graphic 5">
              <a:extLst>
                <a:ext uri="{FF2B5EF4-FFF2-40B4-BE49-F238E27FC236}">
                  <a16:creationId xmlns:a16="http://schemas.microsoft.com/office/drawing/2014/main" id="{4FB80090-0681-659C-C263-B24806BBC820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Graphic 5">
              <a:extLst>
                <a:ext uri="{FF2B5EF4-FFF2-40B4-BE49-F238E27FC236}">
                  <a16:creationId xmlns:a16="http://schemas.microsoft.com/office/drawing/2014/main" id="{F7F9D91C-CABD-B0D4-7BB6-A934216227F4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Graphic 5">
              <a:extLst>
                <a:ext uri="{FF2B5EF4-FFF2-40B4-BE49-F238E27FC236}">
                  <a16:creationId xmlns:a16="http://schemas.microsoft.com/office/drawing/2014/main" id="{1F6DEA5F-E6CD-8291-0196-3C13FD47FF0E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Graphic 5">
              <a:extLst>
                <a:ext uri="{FF2B5EF4-FFF2-40B4-BE49-F238E27FC236}">
                  <a16:creationId xmlns:a16="http://schemas.microsoft.com/office/drawing/2014/main" id="{4B4E46C3-48E1-919F-AC78-63C96F794606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Graphic 5">
              <a:extLst>
                <a:ext uri="{FF2B5EF4-FFF2-40B4-BE49-F238E27FC236}">
                  <a16:creationId xmlns:a16="http://schemas.microsoft.com/office/drawing/2014/main" id="{1BB7985E-4A40-FC5C-9471-935478C9EF5E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Graphic 5">
              <a:extLst>
                <a:ext uri="{FF2B5EF4-FFF2-40B4-BE49-F238E27FC236}">
                  <a16:creationId xmlns:a16="http://schemas.microsoft.com/office/drawing/2014/main" id="{DE8F0561-4B68-F4E9-34E0-DADE0329DC2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Graphic 5">
              <a:extLst>
                <a:ext uri="{FF2B5EF4-FFF2-40B4-BE49-F238E27FC236}">
                  <a16:creationId xmlns:a16="http://schemas.microsoft.com/office/drawing/2014/main" id="{4BE44A97-0B00-808F-BAB9-C430FA156A8F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Graphic 5">
              <a:extLst>
                <a:ext uri="{FF2B5EF4-FFF2-40B4-BE49-F238E27FC236}">
                  <a16:creationId xmlns:a16="http://schemas.microsoft.com/office/drawing/2014/main" id="{95B38BC8-986D-BBCC-E508-2AF63CBFA62F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Graphic 5">
              <a:extLst>
                <a:ext uri="{FF2B5EF4-FFF2-40B4-BE49-F238E27FC236}">
                  <a16:creationId xmlns:a16="http://schemas.microsoft.com/office/drawing/2014/main" id="{66928D80-0BBE-BBF0-9B67-BF6ED322FD1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Graphic 5">
              <a:extLst>
                <a:ext uri="{FF2B5EF4-FFF2-40B4-BE49-F238E27FC236}">
                  <a16:creationId xmlns:a16="http://schemas.microsoft.com/office/drawing/2014/main" id="{E1ECB322-66A5-70F2-4B47-798A042565C1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Graphic 5">
              <a:extLst>
                <a:ext uri="{FF2B5EF4-FFF2-40B4-BE49-F238E27FC236}">
                  <a16:creationId xmlns:a16="http://schemas.microsoft.com/office/drawing/2014/main" id="{5A032E04-8EA3-4298-0EDF-31558FDBCFAF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Graphic 5">
              <a:extLst>
                <a:ext uri="{FF2B5EF4-FFF2-40B4-BE49-F238E27FC236}">
                  <a16:creationId xmlns:a16="http://schemas.microsoft.com/office/drawing/2014/main" id="{03C16A75-0927-0873-96A9-B85E19A74073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4295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2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6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op 10 Nike Competitor's - Nike 1">
            <a:extLst>
              <a:ext uri="{FF2B5EF4-FFF2-40B4-BE49-F238E27FC236}">
                <a16:creationId xmlns:a16="http://schemas.microsoft.com/office/drawing/2014/main" id="{33389F13-2F6A-1437-3C8F-DD2088FB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D7504-1054-CDA7-B9EC-2D1F3A643645}"/>
              </a:ext>
            </a:extLst>
          </p:cNvPr>
          <p:cNvSpPr txBox="1"/>
          <p:nvPr/>
        </p:nvSpPr>
        <p:spPr>
          <a:xfrm>
            <a:off x="2705100" y="353687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COMPETITION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F4BAC-ACD6-E97B-4916-24D36EF614A2}"/>
              </a:ext>
            </a:extLst>
          </p:cNvPr>
          <p:cNvGrpSpPr/>
          <p:nvPr/>
        </p:nvGrpSpPr>
        <p:grpSpPr>
          <a:xfrm rot="16200000">
            <a:off x="-807703" y="4457549"/>
            <a:ext cx="512408" cy="1885282"/>
            <a:chOff x="1843156" y="-899317"/>
            <a:chExt cx="512408" cy="476517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D4EAAE1-FF22-7131-2DFE-550916F79A9F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19CD37-81B1-D83D-B7BB-EA6EA6CCEE53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FB45F5-1DCE-F313-CA92-657A19A2825A}"/>
              </a:ext>
            </a:extLst>
          </p:cNvPr>
          <p:cNvGrpSpPr/>
          <p:nvPr/>
        </p:nvGrpSpPr>
        <p:grpSpPr>
          <a:xfrm rot="16200000">
            <a:off x="12270278" y="1864846"/>
            <a:ext cx="512408" cy="1420617"/>
            <a:chOff x="1843156" y="-899317"/>
            <a:chExt cx="512408" cy="476517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AED67B1-32CD-1138-0710-AD404B2C5B40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EA2D1E-07C0-1216-5EFA-FD857AC8AEFF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163D17-42D6-4B4A-A4CA-E6515C24D30C}"/>
              </a:ext>
            </a:extLst>
          </p:cNvPr>
          <p:cNvSpPr txBox="1"/>
          <p:nvPr/>
        </p:nvSpPr>
        <p:spPr>
          <a:xfrm>
            <a:off x="12192000" y="271079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ENDORSEMENTS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thletic Shoe">
                <a:extLst>
                  <a:ext uri="{FF2B5EF4-FFF2-40B4-BE49-F238E27FC236}">
                    <a16:creationId xmlns:a16="http://schemas.microsoft.com/office/drawing/2014/main" id="{87F1A2F3-5F6C-C390-2887-8C3E86C690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8134282"/>
                  </p:ext>
                </p:extLst>
              </p:nvPr>
            </p:nvGraphicFramePr>
            <p:xfrm rot="18963042">
              <a:off x="-4595298" y="-3741752"/>
              <a:ext cx="6482904" cy="4026826"/>
            </p:xfrm>
            <a:graphic>
              <a:graphicData uri="http://schemas.microsoft.com/office/drawing/2017/model3d">
                <am3d:model3d r:embed="rId3">
                  <am3d:spPr>
                    <a:xfrm rot="18963042">
                      <a:off x="0" y="0"/>
                      <a:ext cx="6482904" cy="402682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588" ay="-487635" az="-1657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0631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thletic Shoe">
                <a:extLst>
                  <a:ext uri="{FF2B5EF4-FFF2-40B4-BE49-F238E27FC236}">
                    <a16:creationId xmlns:a16="http://schemas.microsoft.com/office/drawing/2014/main" id="{87F1A2F3-5F6C-C390-2887-8C3E86C69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963042">
                <a:off x="-4595298" y="-3741752"/>
                <a:ext cx="6482904" cy="4026826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33C02F5B-519D-9365-90D8-9CE5A31C775E}"/>
              </a:ext>
            </a:extLst>
          </p:cNvPr>
          <p:cNvGrpSpPr/>
          <p:nvPr/>
        </p:nvGrpSpPr>
        <p:grpSpPr>
          <a:xfrm>
            <a:off x="6375046" y="4089924"/>
            <a:ext cx="2410458" cy="906995"/>
            <a:chOff x="3976689" y="4549075"/>
            <a:chExt cx="4240480" cy="1595590"/>
          </a:xfrm>
          <a:solidFill>
            <a:schemeClr val="bg1"/>
          </a:solidFill>
        </p:grpSpPr>
        <p:sp>
          <p:nvSpPr>
            <p:cNvPr id="9246" name="Freeform: Shape 9245">
              <a:extLst>
                <a:ext uri="{FF2B5EF4-FFF2-40B4-BE49-F238E27FC236}">
                  <a16:creationId xmlns:a16="http://schemas.microsoft.com/office/drawing/2014/main" id="{6EDC9B4E-51D8-3A59-A7A7-9EEA2AA4AEC9}"/>
                </a:ext>
              </a:extLst>
            </p:cNvPr>
            <p:cNvSpPr/>
            <p:nvPr/>
          </p:nvSpPr>
          <p:spPr>
            <a:xfrm>
              <a:off x="4303461" y="5769409"/>
              <a:ext cx="3913708" cy="375256"/>
            </a:xfrm>
            <a:custGeom>
              <a:avLst/>
              <a:gdLst>
                <a:gd name="connsiteX0" fmla="*/ 501425 w 3913708"/>
                <a:gd name="connsiteY0" fmla="*/ 176889 h 375256"/>
                <a:gd name="connsiteX1" fmla="*/ 418852 w 3913708"/>
                <a:gd name="connsiteY1" fmla="*/ 107337 h 375256"/>
                <a:gd name="connsiteX2" fmla="*/ 294980 w 3913708"/>
                <a:gd name="connsiteY2" fmla="*/ 107442 h 375256"/>
                <a:gd name="connsiteX3" fmla="*/ 268367 w 3913708"/>
                <a:gd name="connsiteY3" fmla="*/ 92250 h 375256"/>
                <a:gd name="connsiteX4" fmla="*/ 277273 w 3913708"/>
                <a:gd name="connsiteY4" fmla="*/ 72942 h 375256"/>
                <a:gd name="connsiteX5" fmla="*/ 317630 w 3913708"/>
                <a:gd name="connsiteY5" fmla="*/ 57969 h 375256"/>
                <a:gd name="connsiteX6" fmla="*/ 479908 w 3913708"/>
                <a:gd name="connsiteY6" fmla="*/ 57902 h 375256"/>
                <a:gd name="connsiteX7" fmla="*/ 545668 w 3913708"/>
                <a:gd name="connsiteY7" fmla="*/ 69256 h 375256"/>
                <a:gd name="connsiteX8" fmla="*/ 561766 w 3913708"/>
                <a:gd name="connsiteY8" fmla="*/ 781 h 375256"/>
                <a:gd name="connsiteX9" fmla="*/ 238068 w 3913708"/>
                <a:gd name="connsiteY9" fmla="*/ 829 h 375256"/>
                <a:gd name="connsiteX10" fmla="*/ 103861 w 3913708"/>
                <a:gd name="connsiteY10" fmla="*/ 82791 h 375256"/>
                <a:gd name="connsiteX11" fmla="*/ 69047 w 3913708"/>
                <a:gd name="connsiteY11" fmla="*/ 159858 h 375256"/>
                <a:gd name="connsiteX12" fmla="*/ 130883 w 3913708"/>
                <a:gd name="connsiteY12" fmla="*/ 234458 h 375256"/>
                <a:gd name="connsiteX13" fmla="*/ 273234 w 3913708"/>
                <a:gd name="connsiteY13" fmla="*/ 234496 h 375256"/>
                <a:gd name="connsiteX14" fmla="*/ 299161 w 3913708"/>
                <a:gd name="connsiteY14" fmla="*/ 249669 h 375256"/>
                <a:gd name="connsiteX15" fmla="*/ 288312 w 3913708"/>
                <a:gd name="connsiteY15" fmla="*/ 273339 h 375256"/>
                <a:gd name="connsiteX16" fmla="*/ 248545 w 3913708"/>
                <a:gd name="connsiteY16" fmla="*/ 288312 h 375256"/>
                <a:gd name="connsiteX17" fmla="*/ 79915 w 3913708"/>
                <a:gd name="connsiteY17" fmla="*/ 288312 h 375256"/>
                <a:gd name="connsiteX18" fmla="*/ 17364 w 3913708"/>
                <a:gd name="connsiteY18" fmla="*/ 275463 h 375256"/>
                <a:gd name="connsiteX19" fmla="*/ 0 w 3913708"/>
                <a:gd name="connsiteY19" fmla="*/ 345672 h 375256"/>
                <a:gd name="connsiteX20" fmla="*/ 314963 w 3913708"/>
                <a:gd name="connsiteY20" fmla="*/ 345595 h 375256"/>
                <a:gd name="connsiteX21" fmla="*/ 462725 w 3913708"/>
                <a:gd name="connsiteY21" fmla="*/ 261166 h 375256"/>
                <a:gd name="connsiteX22" fmla="*/ 501425 w 3913708"/>
                <a:gd name="connsiteY22" fmla="*/ 176879 h 375256"/>
                <a:gd name="connsiteX23" fmla="*/ 1346349 w 3913708"/>
                <a:gd name="connsiteY23" fmla="*/ 195443 h 375256"/>
                <a:gd name="connsiteX24" fmla="*/ 1421111 w 3913708"/>
                <a:gd name="connsiteY24" fmla="*/ 204702 h 375256"/>
                <a:gd name="connsiteX25" fmla="*/ 1455668 w 3913708"/>
                <a:gd name="connsiteY25" fmla="*/ 129454 h 375256"/>
                <a:gd name="connsiteX26" fmla="*/ 1372714 w 3913708"/>
                <a:gd name="connsiteY26" fmla="*/ 138408 h 375256"/>
                <a:gd name="connsiteX27" fmla="*/ 1248127 w 3913708"/>
                <a:gd name="connsiteY27" fmla="*/ 138398 h 375256"/>
                <a:gd name="connsiteX28" fmla="*/ 1285313 w 3913708"/>
                <a:gd name="connsiteY28" fmla="*/ 57817 h 375256"/>
                <a:gd name="connsiteX29" fmla="*/ 1427236 w 3913708"/>
                <a:gd name="connsiteY29" fmla="*/ 57731 h 375256"/>
                <a:gd name="connsiteX30" fmla="*/ 1502702 w 3913708"/>
                <a:gd name="connsiteY30" fmla="*/ 66885 h 375256"/>
                <a:gd name="connsiteX31" fmla="*/ 1518847 w 3913708"/>
                <a:gd name="connsiteY31" fmla="*/ 629 h 375256"/>
                <a:gd name="connsiteX32" fmla="*/ 1122540 w 3913708"/>
                <a:gd name="connsiteY32" fmla="*/ 591 h 375256"/>
                <a:gd name="connsiteX33" fmla="*/ 1109739 w 3913708"/>
                <a:gd name="connsiteY33" fmla="*/ 59712 h 375256"/>
                <a:gd name="connsiteX34" fmla="*/ 1006307 w 3913708"/>
                <a:gd name="connsiteY34" fmla="*/ 286055 h 375256"/>
                <a:gd name="connsiteX35" fmla="*/ 980523 w 3913708"/>
                <a:gd name="connsiteY35" fmla="*/ 329041 h 375256"/>
                <a:gd name="connsiteX36" fmla="*/ 957053 w 3913708"/>
                <a:gd name="connsiteY36" fmla="*/ 274834 h 375256"/>
                <a:gd name="connsiteX37" fmla="*/ 901370 w 3913708"/>
                <a:gd name="connsiteY37" fmla="*/ 102394 h 375256"/>
                <a:gd name="connsiteX38" fmla="*/ 1016946 w 3913708"/>
                <a:gd name="connsiteY38" fmla="*/ 34661 h 375256"/>
                <a:gd name="connsiteX39" fmla="*/ 1092622 w 3913708"/>
                <a:gd name="connsiteY39" fmla="*/ 591 h 375256"/>
                <a:gd name="connsiteX40" fmla="*/ 932993 w 3913708"/>
                <a:gd name="connsiteY40" fmla="*/ 667 h 375256"/>
                <a:gd name="connsiteX41" fmla="*/ 928773 w 3913708"/>
                <a:gd name="connsiteY41" fmla="*/ 13564 h 375256"/>
                <a:gd name="connsiteX42" fmla="*/ 887349 w 3913708"/>
                <a:gd name="connsiteY42" fmla="*/ 50949 h 375256"/>
                <a:gd name="connsiteX43" fmla="*/ 719928 w 3913708"/>
                <a:gd name="connsiteY43" fmla="*/ 155429 h 375256"/>
                <a:gd name="connsiteX44" fmla="*/ 763553 w 3913708"/>
                <a:gd name="connsiteY44" fmla="*/ 59769 h 375256"/>
                <a:gd name="connsiteX45" fmla="*/ 805005 w 3913708"/>
                <a:gd name="connsiteY45" fmla="*/ 610 h 375256"/>
                <a:gd name="connsiteX46" fmla="*/ 601628 w 3913708"/>
                <a:gd name="connsiteY46" fmla="*/ 743 h 375256"/>
                <a:gd name="connsiteX47" fmla="*/ 589007 w 3913708"/>
                <a:gd name="connsiteY47" fmla="*/ 59769 h 375256"/>
                <a:gd name="connsiteX48" fmla="*/ 485575 w 3913708"/>
                <a:gd name="connsiteY48" fmla="*/ 286198 h 375256"/>
                <a:gd name="connsiteX49" fmla="*/ 444246 w 3913708"/>
                <a:gd name="connsiteY49" fmla="*/ 345605 h 375256"/>
                <a:gd name="connsiteX50" fmla="*/ 647205 w 3913708"/>
                <a:gd name="connsiteY50" fmla="*/ 345624 h 375256"/>
                <a:gd name="connsiteX51" fmla="*/ 659921 w 3913708"/>
                <a:gd name="connsiteY51" fmla="*/ 286160 h 375256"/>
                <a:gd name="connsiteX52" fmla="*/ 683781 w 3913708"/>
                <a:gd name="connsiteY52" fmla="*/ 234439 h 375256"/>
                <a:gd name="connsiteX53" fmla="*/ 741236 w 3913708"/>
                <a:gd name="connsiteY53" fmla="*/ 199320 h 375256"/>
                <a:gd name="connsiteX54" fmla="*/ 776707 w 3913708"/>
                <a:gd name="connsiteY54" fmla="*/ 345519 h 375256"/>
                <a:gd name="connsiteX55" fmla="*/ 1367990 w 3913708"/>
                <a:gd name="connsiteY55" fmla="*/ 345376 h 375256"/>
                <a:gd name="connsiteX56" fmla="*/ 1414205 w 3913708"/>
                <a:gd name="connsiteY56" fmla="*/ 278959 h 375256"/>
                <a:gd name="connsiteX57" fmla="*/ 1331576 w 3913708"/>
                <a:gd name="connsiteY57" fmla="*/ 288103 h 375256"/>
                <a:gd name="connsiteX58" fmla="*/ 1179700 w 3913708"/>
                <a:gd name="connsiteY58" fmla="*/ 288103 h 375256"/>
                <a:gd name="connsiteX59" fmla="*/ 1222296 w 3913708"/>
                <a:gd name="connsiteY59" fmla="*/ 195453 h 375256"/>
                <a:gd name="connsiteX60" fmla="*/ 1346340 w 3913708"/>
                <a:gd name="connsiteY60" fmla="*/ 195424 h 375256"/>
                <a:gd name="connsiteX61" fmla="*/ 1869186 w 3913708"/>
                <a:gd name="connsiteY61" fmla="*/ 261642 h 375256"/>
                <a:gd name="connsiteX62" fmla="*/ 1744628 w 3913708"/>
                <a:gd name="connsiteY62" fmla="*/ 274539 h 375256"/>
                <a:gd name="connsiteX63" fmla="*/ 1662894 w 3913708"/>
                <a:gd name="connsiteY63" fmla="*/ 274520 h 375256"/>
                <a:gd name="connsiteX64" fmla="*/ 1646472 w 3913708"/>
                <a:gd name="connsiteY64" fmla="*/ 252612 h 375256"/>
                <a:gd name="connsiteX65" fmla="*/ 1720587 w 3913708"/>
                <a:gd name="connsiteY65" fmla="*/ 90687 h 375256"/>
                <a:gd name="connsiteX66" fmla="*/ 1753153 w 3913708"/>
                <a:gd name="connsiteY66" fmla="*/ 71142 h 375256"/>
                <a:gd name="connsiteX67" fmla="*/ 1881397 w 3913708"/>
                <a:gd name="connsiteY67" fmla="*/ 71180 h 375256"/>
                <a:gd name="connsiteX68" fmla="*/ 1941929 w 3913708"/>
                <a:gd name="connsiteY68" fmla="*/ 81886 h 375256"/>
                <a:gd name="connsiteX69" fmla="*/ 1962312 w 3913708"/>
                <a:gd name="connsiteY69" fmla="*/ 2553 h 375256"/>
                <a:gd name="connsiteX70" fmla="*/ 1961274 w 3913708"/>
                <a:gd name="connsiteY70" fmla="*/ 2638 h 375256"/>
                <a:gd name="connsiteX71" fmla="*/ 1961874 w 3913708"/>
                <a:gd name="connsiteY71" fmla="*/ 505 h 375256"/>
                <a:gd name="connsiteX72" fmla="*/ 1687058 w 3913708"/>
                <a:gd name="connsiteY72" fmla="*/ 543 h 375256"/>
                <a:gd name="connsiteX73" fmla="*/ 1524591 w 3913708"/>
                <a:gd name="connsiteY73" fmla="*/ 101927 h 375256"/>
                <a:gd name="connsiteX74" fmla="*/ 1459706 w 3913708"/>
                <a:gd name="connsiteY74" fmla="*/ 244050 h 375256"/>
                <a:gd name="connsiteX75" fmla="*/ 1529210 w 3913708"/>
                <a:gd name="connsiteY75" fmla="*/ 345386 h 375256"/>
                <a:gd name="connsiteX76" fmla="*/ 1811350 w 3913708"/>
                <a:gd name="connsiteY76" fmla="*/ 345272 h 375256"/>
                <a:gd name="connsiteX77" fmla="*/ 1869196 w 3913708"/>
                <a:gd name="connsiteY77" fmla="*/ 261642 h 375256"/>
                <a:gd name="connsiteX78" fmla="*/ 2368306 w 3913708"/>
                <a:gd name="connsiteY78" fmla="*/ 285779 h 375256"/>
                <a:gd name="connsiteX79" fmla="*/ 2471890 w 3913708"/>
                <a:gd name="connsiteY79" fmla="*/ 59398 h 375256"/>
                <a:gd name="connsiteX80" fmla="*/ 2513010 w 3913708"/>
                <a:gd name="connsiteY80" fmla="*/ 352 h 375256"/>
                <a:gd name="connsiteX81" fmla="*/ 2309908 w 3913708"/>
                <a:gd name="connsiteY81" fmla="*/ 448 h 375256"/>
                <a:gd name="connsiteX82" fmla="*/ 2297182 w 3913708"/>
                <a:gd name="connsiteY82" fmla="*/ 59436 h 375256"/>
                <a:gd name="connsiteX83" fmla="*/ 2261321 w 3913708"/>
                <a:gd name="connsiteY83" fmla="*/ 138303 h 375256"/>
                <a:gd name="connsiteX84" fmla="*/ 2130933 w 3913708"/>
                <a:gd name="connsiteY84" fmla="*/ 138284 h 375256"/>
                <a:gd name="connsiteX85" fmla="*/ 2167138 w 3913708"/>
                <a:gd name="connsiteY85" fmla="*/ 59503 h 375256"/>
                <a:gd name="connsiteX86" fmla="*/ 2208667 w 3913708"/>
                <a:gd name="connsiteY86" fmla="*/ 419 h 375256"/>
                <a:gd name="connsiteX87" fmla="*/ 2005394 w 3913708"/>
                <a:gd name="connsiteY87" fmla="*/ 533 h 375256"/>
                <a:gd name="connsiteX88" fmla="*/ 1992335 w 3913708"/>
                <a:gd name="connsiteY88" fmla="*/ 59531 h 375256"/>
                <a:gd name="connsiteX89" fmla="*/ 1889084 w 3913708"/>
                <a:gd name="connsiteY89" fmla="*/ 285960 h 375256"/>
                <a:gd name="connsiteX90" fmla="*/ 1847355 w 3913708"/>
                <a:gd name="connsiteY90" fmla="*/ 345281 h 375256"/>
                <a:gd name="connsiteX91" fmla="*/ 2050656 w 3913708"/>
                <a:gd name="connsiteY91" fmla="*/ 345205 h 375256"/>
                <a:gd name="connsiteX92" fmla="*/ 2063734 w 3913708"/>
                <a:gd name="connsiteY92" fmla="*/ 285893 h 375256"/>
                <a:gd name="connsiteX93" fmla="*/ 2105197 w 3913708"/>
                <a:gd name="connsiteY93" fmla="*/ 195320 h 375256"/>
                <a:gd name="connsiteX94" fmla="*/ 2235184 w 3913708"/>
                <a:gd name="connsiteY94" fmla="*/ 195253 h 375256"/>
                <a:gd name="connsiteX95" fmla="*/ 2193836 w 3913708"/>
                <a:gd name="connsiteY95" fmla="*/ 285864 h 375256"/>
                <a:gd name="connsiteX96" fmla="*/ 2152412 w 3913708"/>
                <a:gd name="connsiteY96" fmla="*/ 345215 h 375256"/>
                <a:gd name="connsiteX97" fmla="*/ 2355361 w 3913708"/>
                <a:gd name="connsiteY97" fmla="*/ 345186 h 375256"/>
                <a:gd name="connsiteX98" fmla="*/ 2368315 w 3913708"/>
                <a:gd name="connsiteY98" fmla="*/ 285759 h 375256"/>
                <a:gd name="connsiteX99" fmla="*/ 2734761 w 3913708"/>
                <a:gd name="connsiteY99" fmla="*/ 287836 h 375256"/>
                <a:gd name="connsiteX100" fmla="*/ 2583342 w 3913708"/>
                <a:gd name="connsiteY100" fmla="*/ 287807 h 375256"/>
                <a:gd name="connsiteX101" fmla="*/ 2625528 w 3913708"/>
                <a:gd name="connsiteY101" fmla="*/ 195215 h 375256"/>
                <a:gd name="connsiteX102" fmla="*/ 2750001 w 3913708"/>
                <a:gd name="connsiteY102" fmla="*/ 195186 h 375256"/>
                <a:gd name="connsiteX103" fmla="*/ 2824515 w 3913708"/>
                <a:gd name="connsiteY103" fmla="*/ 204359 h 375256"/>
                <a:gd name="connsiteX104" fmla="*/ 2859024 w 3913708"/>
                <a:gd name="connsiteY104" fmla="*/ 129178 h 375256"/>
                <a:gd name="connsiteX105" fmla="*/ 2776395 w 3913708"/>
                <a:gd name="connsiteY105" fmla="*/ 138170 h 375256"/>
                <a:gd name="connsiteX106" fmla="*/ 2651579 w 3913708"/>
                <a:gd name="connsiteY106" fmla="*/ 138151 h 375256"/>
                <a:gd name="connsiteX107" fmla="*/ 2688660 w 3913708"/>
                <a:gd name="connsiteY107" fmla="*/ 57455 h 375256"/>
                <a:gd name="connsiteX108" fmla="*/ 2830887 w 3913708"/>
                <a:gd name="connsiteY108" fmla="*/ 57426 h 375256"/>
                <a:gd name="connsiteX109" fmla="*/ 2906259 w 3913708"/>
                <a:gd name="connsiteY109" fmla="*/ 66542 h 375256"/>
                <a:gd name="connsiteX110" fmla="*/ 2922184 w 3913708"/>
                <a:gd name="connsiteY110" fmla="*/ 295 h 375256"/>
                <a:gd name="connsiteX111" fmla="*/ 2526087 w 3913708"/>
                <a:gd name="connsiteY111" fmla="*/ 391 h 375256"/>
                <a:gd name="connsiteX112" fmla="*/ 2513028 w 3913708"/>
                <a:gd name="connsiteY112" fmla="*/ 59503 h 375256"/>
                <a:gd name="connsiteX113" fmla="*/ 2409806 w 3913708"/>
                <a:gd name="connsiteY113" fmla="*/ 285769 h 375256"/>
                <a:gd name="connsiteX114" fmla="*/ 2368325 w 3913708"/>
                <a:gd name="connsiteY114" fmla="*/ 345157 h 375256"/>
                <a:gd name="connsiteX115" fmla="*/ 2771499 w 3913708"/>
                <a:gd name="connsiteY115" fmla="*/ 345081 h 375256"/>
                <a:gd name="connsiteX116" fmla="*/ 2817638 w 3913708"/>
                <a:gd name="connsiteY116" fmla="*/ 278673 h 375256"/>
                <a:gd name="connsiteX117" fmla="*/ 2734761 w 3913708"/>
                <a:gd name="connsiteY117" fmla="*/ 287826 h 375256"/>
                <a:gd name="connsiteX118" fmla="*/ 3248301 w 3913708"/>
                <a:gd name="connsiteY118" fmla="*/ 76629 h 375256"/>
                <a:gd name="connsiteX119" fmla="*/ 3229328 w 3913708"/>
                <a:gd name="connsiteY119" fmla="*/ 118748 h 375256"/>
                <a:gd name="connsiteX120" fmla="*/ 3191466 w 3913708"/>
                <a:gd name="connsiteY120" fmla="*/ 138113 h 375256"/>
                <a:gd name="connsiteX121" fmla="*/ 3092872 w 3913708"/>
                <a:gd name="connsiteY121" fmla="*/ 138141 h 375256"/>
                <a:gd name="connsiteX122" fmla="*/ 3130296 w 3913708"/>
                <a:gd name="connsiteY122" fmla="*/ 57464 h 375256"/>
                <a:gd name="connsiteX123" fmla="*/ 3228489 w 3913708"/>
                <a:gd name="connsiteY123" fmla="*/ 57388 h 375256"/>
                <a:gd name="connsiteX124" fmla="*/ 3248292 w 3913708"/>
                <a:gd name="connsiteY124" fmla="*/ 76629 h 375256"/>
                <a:gd name="connsiteX125" fmla="*/ 3298631 w 3913708"/>
                <a:gd name="connsiteY125" fmla="*/ 195082 h 375256"/>
                <a:gd name="connsiteX126" fmla="*/ 3394253 w 3913708"/>
                <a:gd name="connsiteY126" fmla="*/ 139789 h 375256"/>
                <a:gd name="connsiteX127" fmla="*/ 3423104 w 3913708"/>
                <a:gd name="connsiteY127" fmla="*/ 76286 h 375256"/>
                <a:gd name="connsiteX128" fmla="*/ 3339256 w 3913708"/>
                <a:gd name="connsiteY128" fmla="*/ 210 h 375256"/>
                <a:gd name="connsiteX129" fmla="*/ 2963047 w 3913708"/>
                <a:gd name="connsiteY129" fmla="*/ 276 h 375256"/>
                <a:gd name="connsiteX130" fmla="*/ 2954388 w 3913708"/>
                <a:gd name="connsiteY130" fmla="*/ 59417 h 375256"/>
                <a:gd name="connsiteX131" fmla="*/ 2851033 w 3913708"/>
                <a:gd name="connsiteY131" fmla="*/ 285779 h 375256"/>
                <a:gd name="connsiteX132" fmla="*/ 2809399 w 3913708"/>
                <a:gd name="connsiteY132" fmla="*/ 345119 h 375256"/>
                <a:gd name="connsiteX133" fmla="*/ 3012624 w 3913708"/>
                <a:gd name="connsiteY133" fmla="*/ 345072 h 375256"/>
                <a:gd name="connsiteX134" fmla="*/ 3025397 w 3913708"/>
                <a:gd name="connsiteY134" fmla="*/ 285731 h 375256"/>
                <a:gd name="connsiteX135" fmla="*/ 3066650 w 3913708"/>
                <a:gd name="connsiteY135" fmla="*/ 195177 h 375256"/>
                <a:gd name="connsiteX136" fmla="*/ 3120457 w 3913708"/>
                <a:gd name="connsiteY136" fmla="*/ 195091 h 375256"/>
                <a:gd name="connsiteX137" fmla="*/ 3134811 w 3913708"/>
                <a:gd name="connsiteY137" fmla="*/ 345043 h 375256"/>
                <a:gd name="connsiteX138" fmla="*/ 3330035 w 3913708"/>
                <a:gd name="connsiteY138" fmla="*/ 345072 h 375256"/>
                <a:gd name="connsiteX139" fmla="*/ 3316481 w 3913708"/>
                <a:gd name="connsiteY139" fmla="*/ 292113 h 375256"/>
                <a:gd name="connsiteX140" fmla="*/ 3298622 w 3913708"/>
                <a:gd name="connsiteY140" fmla="*/ 195082 h 375256"/>
                <a:gd name="connsiteX141" fmla="*/ 3622586 w 3913708"/>
                <a:gd name="connsiteY141" fmla="*/ 72314 h 375256"/>
                <a:gd name="connsiteX142" fmla="*/ 3663391 w 3913708"/>
                <a:gd name="connsiteY142" fmla="*/ 57207 h 375256"/>
                <a:gd name="connsiteX143" fmla="*/ 3825535 w 3913708"/>
                <a:gd name="connsiteY143" fmla="*/ 57255 h 375256"/>
                <a:gd name="connsiteX144" fmla="*/ 3891191 w 3913708"/>
                <a:gd name="connsiteY144" fmla="*/ 68618 h 375256"/>
                <a:gd name="connsiteX145" fmla="*/ 3913708 w 3913708"/>
                <a:gd name="connsiteY145" fmla="*/ 0 h 375256"/>
                <a:gd name="connsiteX146" fmla="*/ 3583343 w 3913708"/>
                <a:gd name="connsiteY146" fmla="*/ 191 h 375256"/>
                <a:gd name="connsiteX147" fmla="*/ 3449317 w 3913708"/>
                <a:gd name="connsiteY147" fmla="*/ 82153 h 375256"/>
                <a:gd name="connsiteX148" fmla="*/ 3414570 w 3913708"/>
                <a:gd name="connsiteY148" fmla="*/ 159220 h 375256"/>
                <a:gd name="connsiteX149" fmla="*/ 3476435 w 3913708"/>
                <a:gd name="connsiteY149" fmla="*/ 233858 h 375256"/>
                <a:gd name="connsiteX150" fmla="*/ 3618814 w 3913708"/>
                <a:gd name="connsiteY150" fmla="*/ 233820 h 375256"/>
                <a:gd name="connsiteX151" fmla="*/ 3644732 w 3913708"/>
                <a:gd name="connsiteY151" fmla="*/ 249079 h 375256"/>
                <a:gd name="connsiteX152" fmla="*/ 3633883 w 3913708"/>
                <a:gd name="connsiteY152" fmla="*/ 272710 h 375256"/>
                <a:gd name="connsiteX153" fmla="*/ 3593773 w 3913708"/>
                <a:gd name="connsiteY153" fmla="*/ 287712 h 375256"/>
                <a:gd name="connsiteX154" fmla="*/ 3425285 w 3913708"/>
                <a:gd name="connsiteY154" fmla="*/ 287750 h 375256"/>
                <a:gd name="connsiteX155" fmla="*/ 3362621 w 3913708"/>
                <a:gd name="connsiteY155" fmla="*/ 274863 h 375256"/>
                <a:gd name="connsiteX156" fmla="*/ 3345752 w 3913708"/>
                <a:gd name="connsiteY156" fmla="*/ 345015 h 375256"/>
                <a:gd name="connsiteX157" fmla="*/ 3660315 w 3913708"/>
                <a:gd name="connsiteY157" fmla="*/ 344967 h 375256"/>
                <a:gd name="connsiteX158" fmla="*/ 3808400 w 3913708"/>
                <a:gd name="connsiteY158" fmla="*/ 260413 h 375256"/>
                <a:gd name="connsiteX159" fmla="*/ 3846957 w 3913708"/>
                <a:gd name="connsiteY159" fmla="*/ 176222 h 375256"/>
                <a:gd name="connsiteX160" fmla="*/ 3764309 w 3913708"/>
                <a:gd name="connsiteY160" fmla="*/ 106728 h 375256"/>
                <a:gd name="connsiteX161" fmla="*/ 3640484 w 3913708"/>
                <a:gd name="connsiteY161" fmla="*/ 106747 h 375256"/>
                <a:gd name="connsiteX162" fmla="*/ 3613766 w 3913708"/>
                <a:gd name="connsiteY162" fmla="*/ 91602 h 375256"/>
                <a:gd name="connsiteX163" fmla="*/ 3622577 w 3913708"/>
                <a:gd name="connsiteY163" fmla="*/ 72323 h 375256"/>
                <a:gd name="connsiteX164" fmla="*/ 3855949 w 3913708"/>
                <a:gd name="connsiteY164" fmla="*/ 337128 h 375256"/>
                <a:gd name="connsiteX165" fmla="*/ 3864254 w 3913708"/>
                <a:gd name="connsiteY165" fmla="*/ 337128 h 375256"/>
                <a:gd name="connsiteX166" fmla="*/ 3873656 w 3913708"/>
                <a:gd name="connsiteY166" fmla="*/ 331556 h 375256"/>
                <a:gd name="connsiteX167" fmla="*/ 3865007 w 3913708"/>
                <a:gd name="connsiteY167" fmla="*/ 325993 h 375256"/>
                <a:gd name="connsiteX168" fmla="*/ 3855949 w 3913708"/>
                <a:gd name="connsiteY168" fmla="*/ 325993 h 375256"/>
                <a:gd name="connsiteX169" fmla="*/ 3866083 w 3913708"/>
                <a:gd name="connsiteY169" fmla="*/ 320469 h 375256"/>
                <a:gd name="connsiteX170" fmla="*/ 3880333 w 3913708"/>
                <a:gd name="connsiteY170" fmla="*/ 331032 h 375256"/>
                <a:gd name="connsiteX171" fmla="*/ 3876285 w 3913708"/>
                <a:gd name="connsiteY171" fmla="*/ 338842 h 375256"/>
                <a:gd name="connsiteX172" fmla="*/ 3876437 w 3913708"/>
                <a:gd name="connsiteY172" fmla="*/ 340662 h 375256"/>
                <a:gd name="connsiteX173" fmla="*/ 3878123 w 3913708"/>
                <a:gd name="connsiteY173" fmla="*/ 342671 h 375256"/>
                <a:gd name="connsiteX174" fmla="*/ 3879009 w 3913708"/>
                <a:gd name="connsiteY174" fmla="*/ 345043 h 375256"/>
                <a:gd name="connsiteX175" fmla="*/ 3879609 w 3913708"/>
                <a:gd name="connsiteY175" fmla="*/ 347872 h 375256"/>
                <a:gd name="connsiteX176" fmla="*/ 3879952 w 3913708"/>
                <a:gd name="connsiteY176" fmla="*/ 350472 h 375256"/>
                <a:gd name="connsiteX177" fmla="*/ 3880152 w 3913708"/>
                <a:gd name="connsiteY177" fmla="*/ 352863 h 375256"/>
                <a:gd name="connsiteX178" fmla="*/ 3880333 w 3913708"/>
                <a:gd name="connsiteY178" fmla="*/ 354378 h 375256"/>
                <a:gd name="connsiteX179" fmla="*/ 3881066 w 3913708"/>
                <a:gd name="connsiteY179" fmla="*/ 357502 h 375256"/>
                <a:gd name="connsiteX180" fmla="*/ 3874427 w 3913708"/>
                <a:gd name="connsiteY180" fmla="*/ 357502 h 375256"/>
                <a:gd name="connsiteX181" fmla="*/ 3873256 w 3913708"/>
                <a:gd name="connsiteY181" fmla="*/ 351387 h 375256"/>
                <a:gd name="connsiteX182" fmla="*/ 3864254 w 3913708"/>
                <a:gd name="connsiteY182" fmla="*/ 342309 h 375256"/>
                <a:gd name="connsiteX183" fmla="*/ 3856111 w 3913708"/>
                <a:gd name="connsiteY183" fmla="*/ 342309 h 375256"/>
                <a:gd name="connsiteX184" fmla="*/ 3856111 w 3913708"/>
                <a:gd name="connsiteY184" fmla="*/ 357321 h 375256"/>
                <a:gd name="connsiteX185" fmla="*/ 3849072 w 3913708"/>
                <a:gd name="connsiteY185" fmla="*/ 357321 h 375256"/>
                <a:gd name="connsiteX186" fmla="*/ 3849072 w 3913708"/>
                <a:gd name="connsiteY186" fmla="*/ 320469 h 375256"/>
                <a:gd name="connsiteX187" fmla="*/ 3866074 w 3913708"/>
                <a:gd name="connsiteY187" fmla="*/ 320469 h 375256"/>
                <a:gd name="connsiteX188" fmla="*/ 3834651 w 3913708"/>
                <a:gd name="connsiteY188" fmla="*/ 339366 h 375256"/>
                <a:gd name="connsiteX189" fmla="*/ 3864445 w 3913708"/>
                <a:gd name="connsiteY189" fmla="*/ 368979 h 375256"/>
                <a:gd name="connsiteX190" fmla="*/ 3894011 w 3913708"/>
                <a:gd name="connsiteY190" fmla="*/ 339366 h 375256"/>
                <a:gd name="connsiteX191" fmla="*/ 3864445 w 3913708"/>
                <a:gd name="connsiteY191" fmla="*/ 309724 h 375256"/>
                <a:gd name="connsiteX192" fmla="*/ 3834651 w 3913708"/>
                <a:gd name="connsiteY192" fmla="*/ 339366 h 375256"/>
                <a:gd name="connsiteX193" fmla="*/ 3900630 w 3913708"/>
                <a:gd name="connsiteY193" fmla="*/ 339366 h 375256"/>
                <a:gd name="connsiteX194" fmla="*/ 3864445 w 3913708"/>
                <a:gd name="connsiteY194" fmla="*/ 375256 h 375256"/>
                <a:gd name="connsiteX195" fmla="*/ 3828021 w 3913708"/>
                <a:gd name="connsiteY195" fmla="*/ 339366 h 375256"/>
                <a:gd name="connsiteX196" fmla="*/ 3864445 w 3913708"/>
                <a:gd name="connsiteY196" fmla="*/ 303219 h 375256"/>
                <a:gd name="connsiteX197" fmla="*/ 3900630 w 3913708"/>
                <a:gd name="connsiteY197" fmla="*/ 339366 h 37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913708" h="375256">
                  <a:moveTo>
                    <a:pt x="501425" y="176889"/>
                  </a:moveTo>
                  <a:cubicBezTo>
                    <a:pt x="524170" y="126749"/>
                    <a:pt x="492947" y="107337"/>
                    <a:pt x="418852" y="107337"/>
                  </a:cubicBezTo>
                  <a:lnTo>
                    <a:pt x="294980" y="107442"/>
                  </a:lnTo>
                  <a:cubicBezTo>
                    <a:pt x="268043" y="107375"/>
                    <a:pt x="262366" y="105232"/>
                    <a:pt x="268367" y="92250"/>
                  </a:cubicBezTo>
                  <a:lnTo>
                    <a:pt x="277273" y="72942"/>
                  </a:lnTo>
                  <a:cubicBezTo>
                    <a:pt x="282712" y="60417"/>
                    <a:pt x="290646" y="57998"/>
                    <a:pt x="317630" y="57969"/>
                  </a:cubicBezTo>
                  <a:lnTo>
                    <a:pt x="479908" y="57902"/>
                  </a:lnTo>
                  <a:cubicBezTo>
                    <a:pt x="513417" y="57864"/>
                    <a:pt x="527561" y="62284"/>
                    <a:pt x="545668" y="69256"/>
                  </a:cubicBezTo>
                  <a:lnTo>
                    <a:pt x="561766" y="781"/>
                  </a:lnTo>
                  <a:lnTo>
                    <a:pt x="238068" y="829"/>
                  </a:lnTo>
                  <a:cubicBezTo>
                    <a:pt x="176327" y="791"/>
                    <a:pt x="128378" y="28785"/>
                    <a:pt x="103861" y="82791"/>
                  </a:cubicBezTo>
                  <a:lnTo>
                    <a:pt x="69047" y="159858"/>
                  </a:lnTo>
                  <a:cubicBezTo>
                    <a:pt x="42205" y="217332"/>
                    <a:pt x="61484" y="234439"/>
                    <a:pt x="130883" y="234458"/>
                  </a:cubicBezTo>
                  <a:lnTo>
                    <a:pt x="273234" y="234496"/>
                  </a:lnTo>
                  <a:cubicBezTo>
                    <a:pt x="300466" y="234467"/>
                    <a:pt x="304933" y="237172"/>
                    <a:pt x="299161" y="249669"/>
                  </a:cubicBezTo>
                  <a:lnTo>
                    <a:pt x="288312" y="273339"/>
                  </a:lnTo>
                  <a:cubicBezTo>
                    <a:pt x="282654" y="286160"/>
                    <a:pt x="275625" y="288274"/>
                    <a:pt x="248545" y="288312"/>
                  </a:cubicBezTo>
                  <a:lnTo>
                    <a:pt x="79915" y="288312"/>
                  </a:lnTo>
                  <a:cubicBezTo>
                    <a:pt x="45187" y="288293"/>
                    <a:pt x="31471" y="281883"/>
                    <a:pt x="17364" y="275463"/>
                  </a:cubicBezTo>
                  <a:lnTo>
                    <a:pt x="0" y="345672"/>
                  </a:lnTo>
                  <a:lnTo>
                    <a:pt x="314963" y="345595"/>
                  </a:lnTo>
                  <a:cubicBezTo>
                    <a:pt x="398755" y="345538"/>
                    <a:pt x="437950" y="315211"/>
                    <a:pt x="462725" y="261166"/>
                  </a:cubicBezTo>
                  <a:lnTo>
                    <a:pt x="501425" y="176879"/>
                  </a:lnTo>
                  <a:moveTo>
                    <a:pt x="1346349" y="195443"/>
                  </a:moveTo>
                  <a:cubicBezTo>
                    <a:pt x="1386688" y="195415"/>
                    <a:pt x="1404404" y="200387"/>
                    <a:pt x="1421111" y="204702"/>
                  </a:cubicBezTo>
                  <a:lnTo>
                    <a:pt x="1455668" y="129454"/>
                  </a:lnTo>
                  <a:cubicBezTo>
                    <a:pt x="1434951" y="133493"/>
                    <a:pt x="1412872" y="138446"/>
                    <a:pt x="1372714" y="138408"/>
                  </a:cubicBezTo>
                  <a:lnTo>
                    <a:pt x="1248127" y="138398"/>
                  </a:lnTo>
                  <a:lnTo>
                    <a:pt x="1285313" y="57817"/>
                  </a:lnTo>
                  <a:lnTo>
                    <a:pt x="1427236" y="57731"/>
                  </a:lnTo>
                  <a:cubicBezTo>
                    <a:pt x="1468298" y="57807"/>
                    <a:pt x="1485995" y="62417"/>
                    <a:pt x="1502702" y="66885"/>
                  </a:cubicBezTo>
                  <a:lnTo>
                    <a:pt x="1518847" y="629"/>
                  </a:lnTo>
                  <a:lnTo>
                    <a:pt x="1122540" y="591"/>
                  </a:lnTo>
                  <a:cubicBezTo>
                    <a:pt x="1125198" y="14211"/>
                    <a:pt x="1124569" y="26994"/>
                    <a:pt x="1109739" y="59712"/>
                  </a:cubicBezTo>
                  <a:lnTo>
                    <a:pt x="1006307" y="286055"/>
                  </a:lnTo>
                  <a:cubicBezTo>
                    <a:pt x="996867" y="306467"/>
                    <a:pt x="988790" y="319040"/>
                    <a:pt x="980523" y="329041"/>
                  </a:cubicBezTo>
                  <a:cubicBezTo>
                    <a:pt x="969959" y="310734"/>
                    <a:pt x="962168" y="289865"/>
                    <a:pt x="957053" y="274834"/>
                  </a:cubicBezTo>
                  <a:lnTo>
                    <a:pt x="901370" y="102394"/>
                  </a:lnTo>
                  <a:lnTo>
                    <a:pt x="1016946" y="34661"/>
                  </a:lnTo>
                  <a:cubicBezTo>
                    <a:pt x="1049903" y="15097"/>
                    <a:pt x="1067991" y="9268"/>
                    <a:pt x="1092622" y="591"/>
                  </a:cubicBezTo>
                  <a:lnTo>
                    <a:pt x="932993" y="667"/>
                  </a:lnTo>
                  <a:cubicBezTo>
                    <a:pt x="931707" y="5086"/>
                    <a:pt x="930735" y="9277"/>
                    <a:pt x="928773" y="13564"/>
                  </a:cubicBezTo>
                  <a:cubicBezTo>
                    <a:pt x="923516" y="25098"/>
                    <a:pt x="915010" y="33461"/>
                    <a:pt x="887349" y="50949"/>
                  </a:cubicBezTo>
                  <a:lnTo>
                    <a:pt x="719928" y="155429"/>
                  </a:lnTo>
                  <a:lnTo>
                    <a:pt x="763553" y="59769"/>
                  </a:lnTo>
                  <a:cubicBezTo>
                    <a:pt x="778507" y="26956"/>
                    <a:pt x="790232" y="14259"/>
                    <a:pt x="805005" y="610"/>
                  </a:cubicBezTo>
                  <a:lnTo>
                    <a:pt x="601628" y="743"/>
                  </a:lnTo>
                  <a:cubicBezTo>
                    <a:pt x="604361" y="14307"/>
                    <a:pt x="604056" y="27013"/>
                    <a:pt x="589007" y="59769"/>
                  </a:cubicBezTo>
                  <a:lnTo>
                    <a:pt x="485575" y="286198"/>
                  </a:lnTo>
                  <a:cubicBezTo>
                    <a:pt x="470649" y="318935"/>
                    <a:pt x="459143" y="331660"/>
                    <a:pt x="444246" y="345605"/>
                  </a:cubicBezTo>
                  <a:lnTo>
                    <a:pt x="647205" y="345624"/>
                  </a:lnTo>
                  <a:cubicBezTo>
                    <a:pt x="645090" y="331679"/>
                    <a:pt x="645109" y="318849"/>
                    <a:pt x="659921" y="286160"/>
                  </a:cubicBezTo>
                  <a:lnTo>
                    <a:pt x="683781" y="234439"/>
                  </a:lnTo>
                  <a:lnTo>
                    <a:pt x="741236" y="199320"/>
                  </a:lnTo>
                  <a:lnTo>
                    <a:pt x="776707" y="345519"/>
                  </a:lnTo>
                  <a:lnTo>
                    <a:pt x="1367990" y="345376"/>
                  </a:lnTo>
                  <a:lnTo>
                    <a:pt x="1414205" y="278959"/>
                  </a:lnTo>
                  <a:cubicBezTo>
                    <a:pt x="1394289" y="283169"/>
                    <a:pt x="1372095" y="288074"/>
                    <a:pt x="1331576" y="288103"/>
                  </a:cubicBezTo>
                  <a:lnTo>
                    <a:pt x="1179700" y="288103"/>
                  </a:lnTo>
                  <a:lnTo>
                    <a:pt x="1222296" y="195453"/>
                  </a:lnTo>
                  <a:lnTo>
                    <a:pt x="1346340" y="195424"/>
                  </a:lnTo>
                  <a:moveTo>
                    <a:pt x="1869186" y="261642"/>
                  </a:moveTo>
                  <a:cubicBezTo>
                    <a:pt x="1869186" y="261642"/>
                    <a:pt x="1813979" y="274558"/>
                    <a:pt x="1744628" y="274539"/>
                  </a:cubicBezTo>
                  <a:cubicBezTo>
                    <a:pt x="1744628" y="274539"/>
                    <a:pt x="1676914" y="274720"/>
                    <a:pt x="1662894" y="274520"/>
                  </a:cubicBezTo>
                  <a:cubicBezTo>
                    <a:pt x="1645177" y="274425"/>
                    <a:pt x="1639757" y="269558"/>
                    <a:pt x="1646472" y="252612"/>
                  </a:cubicBezTo>
                  <a:cubicBezTo>
                    <a:pt x="1653140" y="235648"/>
                    <a:pt x="1720587" y="90687"/>
                    <a:pt x="1720587" y="90687"/>
                  </a:cubicBezTo>
                  <a:cubicBezTo>
                    <a:pt x="1722958" y="85458"/>
                    <a:pt x="1731407" y="71142"/>
                    <a:pt x="1753153" y="71142"/>
                  </a:cubicBezTo>
                  <a:lnTo>
                    <a:pt x="1881397" y="71180"/>
                  </a:lnTo>
                  <a:cubicBezTo>
                    <a:pt x="1913296" y="71095"/>
                    <a:pt x="1941929" y="81886"/>
                    <a:pt x="1941929" y="81886"/>
                  </a:cubicBezTo>
                  <a:lnTo>
                    <a:pt x="1962312" y="2553"/>
                  </a:lnTo>
                  <a:lnTo>
                    <a:pt x="1961274" y="2638"/>
                  </a:lnTo>
                  <a:lnTo>
                    <a:pt x="1961874" y="505"/>
                  </a:lnTo>
                  <a:lnTo>
                    <a:pt x="1687058" y="543"/>
                  </a:lnTo>
                  <a:cubicBezTo>
                    <a:pt x="1612335" y="543"/>
                    <a:pt x="1558671" y="27432"/>
                    <a:pt x="1524591" y="101927"/>
                  </a:cubicBezTo>
                  <a:lnTo>
                    <a:pt x="1459706" y="244050"/>
                  </a:lnTo>
                  <a:cubicBezTo>
                    <a:pt x="1425616" y="318087"/>
                    <a:pt x="1455049" y="345386"/>
                    <a:pt x="1529210" y="345386"/>
                  </a:cubicBezTo>
                  <a:lnTo>
                    <a:pt x="1811350" y="345272"/>
                  </a:lnTo>
                  <a:lnTo>
                    <a:pt x="1869196" y="261642"/>
                  </a:lnTo>
                  <a:moveTo>
                    <a:pt x="2368306" y="285779"/>
                  </a:moveTo>
                  <a:lnTo>
                    <a:pt x="2471890" y="59398"/>
                  </a:lnTo>
                  <a:cubicBezTo>
                    <a:pt x="2486701" y="26718"/>
                    <a:pt x="2498484" y="13973"/>
                    <a:pt x="2513010" y="352"/>
                  </a:cubicBezTo>
                  <a:lnTo>
                    <a:pt x="2309908" y="448"/>
                  </a:lnTo>
                  <a:cubicBezTo>
                    <a:pt x="2312394" y="14002"/>
                    <a:pt x="2312270" y="26718"/>
                    <a:pt x="2297182" y="59436"/>
                  </a:cubicBezTo>
                  <a:lnTo>
                    <a:pt x="2261321" y="138303"/>
                  </a:lnTo>
                  <a:lnTo>
                    <a:pt x="2130933" y="138284"/>
                  </a:lnTo>
                  <a:lnTo>
                    <a:pt x="2167138" y="59503"/>
                  </a:lnTo>
                  <a:cubicBezTo>
                    <a:pt x="2182292" y="26660"/>
                    <a:pt x="2193703" y="13954"/>
                    <a:pt x="2208667" y="419"/>
                  </a:cubicBezTo>
                  <a:lnTo>
                    <a:pt x="2005394" y="533"/>
                  </a:lnTo>
                  <a:cubicBezTo>
                    <a:pt x="2007899" y="14059"/>
                    <a:pt x="2007651" y="26708"/>
                    <a:pt x="1992335" y="59531"/>
                  </a:cubicBezTo>
                  <a:lnTo>
                    <a:pt x="1889084" y="285960"/>
                  </a:lnTo>
                  <a:cubicBezTo>
                    <a:pt x="1873949" y="318506"/>
                    <a:pt x="1862385" y="331489"/>
                    <a:pt x="1847355" y="345281"/>
                  </a:cubicBezTo>
                  <a:lnTo>
                    <a:pt x="2050656" y="345205"/>
                  </a:lnTo>
                  <a:cubicBezTo>
                    <a:pt x="2048332" y="331441"/>
                    <a:pt x="2048418" y="318554"/>
                    <a:pt x="2063734" y="285893"/>
                  </a:cubicBezTo>
                  <a:lnTo>
                    <a:pt x="2105197" y="195320"/>
                  </a:lnTo>
                  <a:lnTo>
                    <a:pt x="2235184" y="195253"/>
                  </a:lnTo>
                  <a:lnTo>
                    <a:pt x="2193836" y="285864"/>
                  </a:lnTo>
                  <a:cubicBezTo>
                    <a:pt x="2178825" y="318497"/>
                    <a:pt x="2167214" y="331365"/>
                    <a:pt x="2152412" y="345215"/>
                  </a:cubicBezTo>
                  <a:lnTo>
                    <a:pt x="2355361" y="345186"/>
                  </a:lnTo>
                  <a:cubicBezTo>
                    <a:pt x="2352932" y="331384"/>
                    <a:pt x="2353227" y="318478"/>
                    <a:pt x="2368315" y="285759"/>
                  </a:cubicBezTo>
                  <a:moveTo>
                    <a:pt x="2734761" y="287836"/>
                  </a:moveTo>
                  <a:lnTo>
                    <a:pt x="2583342" y="287807"/>
                  </a:lnTo>
                  <a:lnTo>
                    <a:pt x="2625528" y="195215"/>
                  </a:lnTo>
                  <a:lnTo>
                    <a:pt x="2750001" y="195186"/>
                  </a:lnTo>
                  <a:cubicBezTo>
                    <a:pt x="2789882" y="195120"/>
                    <a:pt x="2808018" y="200063"/>
                    <a:pt x="2824515" y="204359"/>
                  </a:cubicBezTo>
                  <a:lnTo>
                    <a:pt x="2859024" y="129178"/>
                  </a:lnTo>
                  <a:cubicBezTo>
                    <a:pt x="2838231" y="133283"/>
                    <a:pt x="2816247" y="138198"/>
                    <a:pt x="2776395" y="138170"/>
                  </a:cubicBezTo>
                  <a:lnTo>
                    <a:pt x="2651579" y="138151"/>
                  </a:lnTo>
                  <a:lnTo>
                    <a:pt x="2688660" y="57455"/>
                  </a:lnTo>
                  <a:lnTo>
                    <a:pt x="2830887" y="57426"/>
                  </a:lnTo>
                  <a:cubicBezTo>
                    <a:pt x="2871959" y="57464"/>
                    <a:pt x="2889523" y="62151"/>
                    <a:pt x="2906259" y="66542"/>
                  </a:cubicBezTo>
                  <a:lnTo>
                    <a:pt x="2922184" y="295"/>
                  </a:lnTo>
                  <a:lnTo>
                    <a:pt x="2526087" y="391"/>
                  </a:lnTo>
                  <a:cubicBezTo>
                    <a:pt x="2528411" y="13983"/>
                    <a:pt x="2528145" y="26699"/>
                    <a:pt x="2513028" y="59503"/>
                  </a:cubicBezTo>
                  <a:lnTo>
                    <a:pt x="2409806" y="285769"/>
                  </a:lnTo>
                  <a:cubicBezTo>
                    <a:pt x="2394614" y="318487"/>
                    <a:pt x="2382860" y="331365"/>
                    <a:pt x="2368325" y="345157"/>
                  </a:cubicBezTo>
                  <a:lnTo>
                    <a:pt x="2771499" y="345081"/>
                  </a:lnTo>
                  <a:lnTo>
                    <a:pt x="2817638" y="278673"/>
                  </a:lnTo>
                  <a:cubicBezTo>
                    <a:pt x="2798093" y="283016"/>
                    <a:pt x="2775461" y="287912"/>
                    <a:pt x="2734761" y="287826"/>
                  </a:cubicBezTo>
                  <a:moveTo>
                    <a:pt x="3248301" y="76629"/>
                  </a:moveTo>
                  <a:lnTo>
                    <a:pt x="3229328" y="118748"/>
                  </a:lnTo>
                  <a:cubicBezTo>
                    <a:pt x="3221708" y="135436"/>
                    <a:pt x="3214049" y="138093"/>
                    <a:pt x="3191466" y="138113"/>
                  </a:cubicBezTo>
                  <a:lnTo>
                    <a:pt x="3092872" y="138141"/>
                  </a:lnTo>
                  <a:lnTo>
                    <a:pt x="3130296" y="57464"/>
                  </a:lnTo>
                  <a:lnTo>
                    <a:pt x="3228489" y="57388"/>
                  </a:lnTo>
                  <a:cubicBezTo>
                    <a:pt x="3250845" y="57341"/>
                    <a:pt x="3256198" y="59874"/>
                    <a:pt x="3248292" y="76629"/>
                  </a:cubicBezTo>
                  <a:close/>
                  <a:moveTo>
                    <a:pt x="3298631" y="195082"/>
                  </a:moveTo>
                  <a:cubicBezTo>
                    <a:pt x="3336884" y="193138"/>
                    <a:pt x="3370955" y="190367"/>
                    <a:pt x="3394253" y="139789"/>
                  </a:cubicBezTo>
                  <a:lnTo>
                    <a:pt x="3423104" y="76286"/>
                  </a:lnTo>
                  <a:cubicBezTo>
                    <a:pt x="3449517" y="18488"/>
                    <a:pt x="3419285" y="210"/>
                    <a:pt x="3339256" y="210"/>
                  </a:cubicBezTo>
                  <a:lnTo>
                    <a:pt x="2963047" y="276"/>
                  </a:lnTo>
                  <a:cubicBezTo>
                    <a:pt x="2969743" y="13925"/>
                    <a:pt x="2969524" y="26556"/>
                    <a:pt x="2954388" y="59417"/>
                  </a:cubicBezTo>
                  <a:lnTo>
                    <a:pt x="2851033" y="285779"/>
                  </a:lnTo>
                  <a:cubicBezTo>
                    <a:pt x="2836069" y="318459"/>
                    <a:pt x="2824620" y="331270"/>
                    <a:pt x="2809399" y="345119"/>
                  </a:cubicBezTo>
                  <a:lnTo>
                    <a:pt x="3012624" y="345072"/>
                  </a:lnTo>
                  <a:cubicBezTo>
                    <a:pt x="3010253" y="331270"/>
                    <a:pt x="3010414" y="318383"/>
                    <a:pt x="3025397" y="285731"/>
                  </a:cubicBezTo>
                  <a:lnTo>
                    <a:pt x="3066650" y="195177"/>
                  </a:lnTo>
                  <a:lnTo>
                    <a:pt x="3120457" y="195091"/>
                  </a:lnTo>
                  <a:lnTo>
                    <a:pt x="3134811" y="345043"/>
                  </a:lnTo>
                  <a:lnTo>
                    <a:pt x="3330035" y="345072"/>
                  </a:lnTo>
                  <a:cubicBezTo>
                    <a:pt x="3320672" y="331975"/>
                    <a:pt x="3320482" y="314096"/>
                    <a:pt x="3316481" y="292113"/>
                  </a:cubicBezTo>
                  <a:lnTo>
                    <a:pt x="3298622" y="195082"/>
                  </a:lnTo>
                  <a:moveTo>
                    <a:pt x="3622586" y="72314"/>
                  </a:moveTo>
                  <a:cubicBezTo>
                    <a:pt x="3628463" y="59779"/>
                    <a:pt x="3636026" y="57274"/>
                    <a:pt x="3663391" y="57207"/>
                  </a:cubicBezTo>
                  <a:lnTo>
                    <a:pt x="3825535" y="57255"/>
                  </a:lnTo>
                  <a:cubicBezTo>
                    <a:pt x="3859263" y="57302"/>
                    <a:pt x="3872846" y="61703"/>
                    <a:pt x="3891191" y="68618"/>
                  </a:cubicBezTo>
                  <a:lnTo>
                    <a:pt x="3913708" y="0"/>
                  </a:lnTo>
                  <a:lnTo>
                    <a:pt x="3583343" y="191"/>
                  </a:lnTo>
                  <a:cubicBezTo>
                    <a:pt x="3521774" y="171"/>
                    <a:pt x="3474120" y="28127"/>
                    <a:pt x="3449317" y="82153"/>
                  </a:cubicBezTo>
                  <a:lnTo>
                    <a:pt x="3414570" y="159220"/>
                  </a:lnTo>
                  <a:cubicBezTo>
                    <a:pt x="3387852" y="216741"/>
                    <a:pt x="3407178" y="233858"/>
                    <a:pt x="3476435" y="233858"/>
                  </a:cubicBezTo>
                  <a:lnTo>
                    <a:pt x="3618814" y="233820"/>
                  </a:lnTo>
                  <a:cubicBezTo>
                    <a:pt x="3645827" y="233791"/>
                    <a:pt x="3650714" y="236468"/>
                    <a:pt x="3644732" y="249079"/>
                  </a:cubicBezTo>
                  <a:lnTo>
                    <a:pt x="3633883" y="272710"/>
                  </a:lnTo>
                  <a:cubicBezTo>
                    <a:pt x="3628254" y="285512"/>
                    <a:pt x="3621415" y="287674"/>
                    <a:pt x="3593773" y="287712"/>
                  </a:cubicBezTo>
                  <a:lnTo>
                    <a:pt x="3425285" y="287750"/>
                  </a:lnTo>
                  <a:cubicBezTo>
                    <a:pt x="3391224" y="287750"/>
                    <a:pt x="3376813" y="281273"/>
                    <a:pt x="3362621" y="274863"/>
                  </a:cubicBezTo>
                  <a:lnTo>
                    <a:pt x="3345752" y="345015"/>
                  </a:lnTo>
                  <a:lnTo>
                    <a:pt x="3660315" y="344967"/>
                  </a:lnTo>
                  <a:cubicBezTo>
                    <a:pt x="3744240" y="344919"/>
                    <a:pt x="3783521" y="314468"/>
                    <a:pt x="3808400" y="260413"/>
                  </a:cubicBezTo>
                  <a:lnTo>
                    <a:pt x="3846957" y="176222"/>
                  </a:lnTo>
                  <a:cubicBezTo>
                    <a:pt x="3869922" y="126092"/>
                    <a:pt x="3838766" y="106690"/>
                    <a:pt x="3764309" y="106728"/>
                  </a:cubicBezTo>
                  <a:lnTo>
                    <a:pt x="3640484" y="106747"/>
                  </a:lnTo>
                  <a:cubicBezTo>
                    <a:pt x="3613194" y="106728"/>
                    <a:pt x="3607689" y="104670"/>
                    <a:pt x="3613766" y="91602"/>
                  </a:cubicBezTo>
                  <a:lnTo>
                    <a:pt x="3622577" y="72323"/>
                  </a:lnTo>
                  <a:moveTo>
                    <a:pt x="3855949" y="337128"/>
                  </a:moveTo>
                  <a:lnTo>
                    <a:pt x="3864254" y="337128"/>
                  </a:lnTo>
                  <a:cubicBezTo>
                    <a:pt x="3870703" y="337128"/>
                    <a:pt x="3873656" y="335270"/>
                    <a:pt x="3873656" y="331556"/>
                  </a:cubicBezTo>
                  <a:cubicBezTo>
                    <a:pt x="3873656" y="327708"/>
                    <a:pt x="3870874" y="325993"/>
                    <a:pt x="3865007" y="325993"/>
                  </a:cubicBezTo>
                  <a:lnTo>
                    <a:pt x="3855949" y="325993"/>
                  </a:lnTo>
                  <a:close/>
                  <a:moveTo>
                    <a:pt x="3866083" y="320469"/>
                  </a:moveTo>
                  <a:cubicBezTo>
                    <a:pt x="3875342" y="320469"/>
                    <a:pt x="3880333" y="324164"/>
                    <a:pt x="3880333" y="331032"/>
                  </a:cubicBezTo>
                  <a:cubicBezTo>
                    <a:pt x="3880333" y="334375"/>
                    <a:pt x="3879352" y="336185"/>
                    <a:pt x="3876285" y="338842"/>
                  </a:cubicBezTo>
                  <a:lnTo>
                    <a:pt x="3876437" y="340662"/>
                  </a:lnTo>
                  <a:lnTo>
                    <a:pt x="3878123" y="342671"/>
                  </a:lnTo>
                  <a:cubicBezTo>
                    <a:pt x="3878466" y="343062"/>
                    <a:pt x="3878666" y="343786"/>
                    <a:pt x="3879009" y="345043"/>
                  </a:cubicBezTo>
                  <a:cubicBezTo>
                    <a:pt x="3879371" y="345948"/>
                    <a:pt x="3879571" y="346900"/>
                    <a:pt x="3879609" y="347872"/>
                  </a:cubicBezTo>
                  <a:lnTo>
                    <a:pt x="3879952" y="350472"/>
                  </a:lnTo>
                  <a:lnTo>
                    <a:pt x="3880152" y="352863"/>
                  </a:lnTo>
                  <a:lnTo>
                    <a:pt x="3880333" y="354378"/>
                  </a:lnTo>
                  <a:cubicBezTo>
                    <a:pt x="3880333" y="355092"/>
                    <a:pt x="3880333" y="355264"/>
                    <a:pt x="3881066" y="357502"/>
                  </a:cubicBezTo>
                  <a:lnTo>
                    <a:pt x="3874427" y="357502"/>
                  </a:lnTo>
                  <a:cubicBezTo>
                    <a:pt x="3873656" y="355806"/>
                    <a:pt x="3873484" y="355444"/>
                    <a:pt x="3873256" y="351387"/>
                  </a:cubicBezTo>
                  <a:cubicBezTo>
                    <a:pt x="3872760" y="343624"/>
                    <a:pt x="3871617" y="342309"/>
                    <a:pt x="3864254" y="342309"/>
                  </a:cubicBezTo>
                  <a:lnTo>
                    <a:pt x="3856111" y="342309"/>
                  </a:lnTo>
                  <a:lnTo>
                    <a:pt x="3856111" y="357321"/>
                  </a:lnTo>
                  <a:lnTo>
                    <a:pt x="3849072" y="357321"/>
                  </a:lnTo>
                  <a:lnTo>
                    <a:pt x="3849072" y="320469"/>
                  </a:lnTo>
                  <a:lnTo>
                    <a:pt x="3866074" y="320469"/>
                  </a:lnTo>
                  <a:moveTo>
                    <a:pt x="3834651" y="339366"/>
                  </a:moveTo>
                  <a:cubicBezTo>
                    <a:pt x="3834651" y="355663"/>
                    <a:pt x="3847995" y="368979"/>
                    <a:pt x="3864445" y="368979"/>
                  </a:cubicBezTo>
                  <a:cubicBezTo>
                    <a:pt x="3880761" y="368894"/>
                    <a:pt x="3893954" y="355683"/>
                    <a:pt x="3894011" y="339366"/>
                  </a:cubicBezTo>
                  <a:cubicBezTo>
                    <a:pt x="3894011" y="322869"/>
                    <a:pt x="3880837" y="309724"/>
                    <a:pt x="3864445" y="309724"/>
                  </a:cubicBezTo>
                  <a:cubicBezTo>
                    <a:pt x="3847995" y="309724"/>
                    <a:pt x="3834651" y="322869"/>
                    <a:pt x="3834651" y="339366"/>
                  </a:cubicBezTo>
                  <a:moveTo>
                    <a:pt x="3900630" y="339366"/>
                  </a:moveTo>
                  <a:cubicBezTo>
                    <a:pt x="3900630" y="359169"/>
                    <a:pt x="3884390" y="375256"/>
                    <a:pt x="3864445" y="375256"/>
                  </a:cubicBezTo>
                  <a:cubicBezTo>
                    <a:pt x="3844281" y="375256"/>
                    <a:pt x="3828021" y="359169"/>
                    <a:pt x="3828021" y="339366"/>
                  </a:cubicBezTo>
                  <a:cubicBezTo>
                    <a:pt x="3828021" y="319373"/>
                    <a:pt x="3844281" y="303219"/>
                    <a:pt x="3864445" y="303219"/>
                  </a:cubicBezTo>
                  <a:cubicBezTo>
                    <a:pt x="3884409" y="303228"/>
                    <a:pt x="3900602" y="319402"/>
                    <a:pt x="3900630" y="3393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7" name="Freeform: Shape 9246">
              <a:extLst>
                <a:ext uri="{FF2B5EF4-FFF2-40B4-BE49-F238E27FC236}">
                  <a16:creationId xmlns:a16="http://schemas.microsoft.com/office/drawing/2014/main" id="{C60F59C9-BF78-53DE-A2A6-26BB9069A6C8}"/>
                </a:ext>
              </a:extLst>
            </p:cNvPr>
            <p:cNvSpPr/>
            <p:nvPr/>
          </p:nvSpPr>
          <p:spPr>
            <a:xfrm>
              <a:off x="3976689" y="4549075"/>
              <a:ext cx="2348455" cy="1081659"/>
            </a:xfrm>
            <a:custGeom>
              <a:avLst/>
              <a:gdLst>
                <a:gd name="connsiteX0" fmla="*/ 2097679 w 2348455"/>
                <a:gd name="connsiteY0" fmla="*/ 370885 h 1081659"/>
                <a:gd name="connsiteX1" fmla="*/ 2060465 w 2348455"/>
                <a:gd name="connsiteY1" fmla="*/ 437674 h 1081659"/>
                <a:gd name="connsiteX2" fmla="*/ 1944755 w 2348455"/>
                <a:gd name="connsiteY2" fmla="*/ 437674 h 1081659"/>
                <a:gd name="connsiteX3" fmla="*/ 2019555 w 2348455"/>
                <a:gd name="connsiteY3" fmla="*/ 588827 h 1081659"/>
                <a:gd name="connsiteX4" fmla="*/ 1973225 w 2348455"/>
                <a:gd name="connsiteY4" fmla="*/ 744360 h 1081659"/>
                <a:gd name="connsiteX5" fmla="*/ 1496280 w 2348455"/>
                <a:gd name="connsiteY5" fmla="*/ 1031987 h 1081659"/>
                <a:gd name="connsiteX6" fmla="*/ 1495213 w 2348455"/>
                <a:gd name="connsiteY6" fmla="*/ 1032063 h 1081659"/>
                <a:gd name="connsiteX7" fmla="*/ 1019163 w 2348455"/>
                <a:gd name="connsiteY7" fmla="*/ 1037483 h 1081659"/>
                <a:gd name="connsiteX8" fmla="*/ 508090 w 2348455"/>
                <a:gd name="connsiteY8" fmla="*/ 1034082 h 1081659"/>
                <a:gd name="connsiteX9" fmla="*/ 245571 w 2348455"/>
                <a:gd name="connsiteY9" fmla="*/ 936108 h 1081659"/>
                <a:gd name="connsiteX10" fmla="*/ 253296 w 2348455"/>
                <a:gd name="connsiteY10" fmla="*/ 727425 h 1081659"/>
                <a:gd name="connsiteX11" fmla="*/ 303902 w 2348455"/>
                <a:gd name="connsiteY11" fmla="*/ 634604 h 1081659"/>
                <a:gd name="connsiteX12" fmla="*/ 478848 w 2348455"/>
                <a:gd name="connsiteY12" fmla="*/ 634604 h 1081659"/>
                <a:gd name="connsiteX13" fmla="*/ 416612 w 2348455"/>
                <a:gd name="connsiteY13" fmla="*/ 341157 h 1081659"/>
                <a:gd name="connsiteX14" fmla="*/ 752520 w 2348455"/>
                <a:gd name="connsiteY14" fmla="*/ 66371 h 1081659"/>
                <a:gd name="connsiteX15" fmla="*/ 1234647 w 2348455"/>
                <a:gd name="connsiteY15" fmla="*/ 44806 h 1081659"/>
                <a:gd name="connsiteX16" fmla="*/ 1822711 w 2348455"/>
                <a:gd name="connsiteY16" fmla="*/ 46930 h 1081659"/>
                <a:gd name="connsiteX17" fmla="*/ 2127588 w 2348455"/>
                <a:gd name="connsiteY17" fmla="*/ 169917 h 1081659"/>
                <a:gd name="connsiteX18" fmla="*/ 2097679 w 2348455"/>
                <a:gd name="connsiteY18" fmla="*/ 370894 h 1081659"/>
                <a:gd name="connsiteX19" fmla="*/ 2317564 w 2348455"/>
                <a:gd name="connsiteY19" fmla="*/ 123892 h 1081659"/>
                <a:gd name="connsiteX20" fmla="*/ 1960481 w 2348455"/>
                <a:gd name="connsiteY20" fmla="*/ 1963 h 1081659"/>
                <a:gd name="connsiteX21" fmla="*/ 1204405 w 2348455"/>
                <a:gd name="connsiteY21" fmla="*/ 20 h 1081659"/>
                <a:gd name="connsiteX22" fmla="*/ 646602 w 2348455"/>
                <a:gd name="connsiteY22" fmla="*/ 25089 h 1081659"/>
                <a:gd name="connsiteX23" fmla="*/ 242161 w 2348455"/>
                <a:gd name="connsiteY23" fmla="*/ 317307 h 1081659"/>
                <a:gd name="connsiteX24" fmla="*/ 257668 w 2348455"/>
                <a:gd name="connsiteY24" fmla="*/ 636118 h 1081659"/>
                <a:gd name="connsiteX25" fmla="*/ 103563 w 2348455"/>
                <a:gd name="connsiteY25" fmla="*/ 636118 h 1081659"/>
                <a:gd name="connsiteX26" fmla="*/ 36555 w 2348455"/>
                <a:gd name="connsiteY26" fmla="*/ 743351 h 1081659"/>
                <a:gd name="connsiteX27" fmla="*/ 52852 w 2348455"/>
                <a:gd name="connsiteY27" fmla="*/ 998097 h 1081659"/>
                <a:gd name="connsiteX28" fmla="*/ 363729 w 2348455"/>
                <a:gd name="connsiteY28" fmla="*/ 1081536 h 1081659"/>
                <a:gd name="connsiteX29" fmla="*/ 1459637 w 2348455"/>
                <a:gd name="connsiteY29" fmla="*/ 1081660 h 1081659"/>
                <a:gd name="connsiteX30" fmla="*/ 2144370 w 2348455"/>
                <a:gd name="connsiteY30" fmla="*/ 776431 h 1081659"/>
                <a:gd name="connsiteX31" fmla="*/ 2109319 w 2348455"/>
                <a:gd name="connsiteY31" fmla="*/ 443294 h 1081659"/>
                <a:gd name="connsiteX32" fmla="*/ 2251279 w 2348455"/>
                <a:gd name="connsiteY32" fmla="*/ 443294 h 1081659"/>
                <a:gd name="connsiteX33" fmla="*/ 2300914 w 2348455"/>
                <a:gd name="connsiteY33" fmla="*/ 356121 h 1081659"/>
                <a:gd name="connsiteX34" fmla="*/ 2317573 w 2348455"/>
                <a:gd name="connsiteY34" fmla="*/ 123902 h 108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8455" h="1081659">
                  <a:moveTo>
                    <a:pt x="2097679" y="370885"/>
                  </a:moveTo>
                  <a:lnTo>
                    <a:pt x="2060465" y="437674"/>
                  </a:lnTo>
                  <a:lnTo>
                    <a:pt x="1944755" y="437674"/>
                  </a:lnTo>
                  <a:cubicBezTo>
                    <a:pt x="2003648" y="481908"/>
                    <a:pt x="2019517" y="549279"/>
                    <a:pt x="2019555" y="588827"/>
                  </a:cubicBezTo>
                  <a:cubicBezTo>
                    <a:pt x="2019660" y="635794"/>
                    <a:pt x="2003934" y="688029"/>
                    <a:pt x="1973225" y="744360"/>
                  </a:cubicBezTo>
                  <a:cubicBezTo>
                    <a:pt x="1862545" y="946767"/>
                    <a:pt x="1746711" y="1016670"/>
                    <a:pt x="1496280" y="1031987"/>
                  </a:cubicBezTo>
                  <a:lnTo>
                    <a:pt x="1495213" y="1032063"/>
                  </a:lnTo>
                  <a:cubicBezTo>
                    <a:pt x="1377055" y="1037483"/>
                    <a:pt x="1199891" y="1037483"/>
                    <a:pt x="1019163" y="1037483"/>
                  </a:cubicBezTo>
                  <a:cubicBezTo>
                    <a:pt x="838436" y="1037483"/>
                    <a:pt x="568831" y="1037111"/>
                    <a:pt x="508090" y="1034082"/>
                  </a:cubicBezTo>
                  <a:cubicBezTo>
                    <a:pt x="388903" y="1028196"/>
                    <a:pt x="291606" y="1011851"/>
                    <a:pt x="245571" y="936108"/>
                  </a:cubicBezTo>
                  <a:cubicBezTo>
                    <a:pt x="197851" y="857622"/>
                    <a:pt x="233408" y="766020"/>
                    <a:pt x="253296" y="727425"/>
                  </a:cubicBezTo>
                  <a:cubicBezTo>
                    <a:pt x="264555" y="705584"/>
                    <a:pt x="303902" y="634604"/>
                    <a:pt x="303902" y="634604"/>
                  </a:cubicBezTo>
                  <a:lnTo>
                    <a:pt x="478848" y="634604"/>
                  </a:lnTo>
                  <a:cubicBezTo>
                    <a:pt x="393123" y="581073"/>
                    <a:pt x="353880" y="464687"/>
                    <a:pt x="416612" y="341157"/>
                  </a:cubicBezTo>
                  <a:cubicBezTo>
                    <a:pt x="488964" y="198635"/>
                    <a:pt x="566849" y="101156"/>
                    <a:pt x="752520" y="66371"/>
                  </a:cubicBezTo>
                  <a:cubicBezTo>
                    <a:pt x="864344" y="44720"/>
                    <a:pt x="1123843" y="44806"/>
                    <a:pt x="1234647" y="44806"/>
                  </a:cubicBezTo>
                  <a:lnTo>
                    <a:pt x="1822711" y="46930"/>
                  </a:lnTo>
                  <a:cubicBezTo>
                    <a:pt x="1903255" y="47768"/>
                    <a:pt x="2068456" y="50807"/>
                    <a:pt x="2127588" y="169917"/>
                  </a:cubicBezTo>
                  <a:cubicBezTo>
                    <a:pt x="2164078" y="243412"/>
                    <a:pt x="2128854" y="316669"/>
                    <a:pt x="2097679" y="370894"/>
                  </a:cubicBezTo>
                  <a:close/>
                  <a:moveTo>
                    <a:pt x="2317564" y="123892"/>
                  </a:moveTo>
                  <a:cubicBezTo>
                    <a:pt x="2261690" y="40863"/>
                    <a:pt x="2145104" y="1963"/>
                    <a:pt x="1960481" y="1963"/>
                  </a:cubicBezTo>
                  <a:cubicBezTo>
                    <a:pt x="1769905" y="1963"/>
                    <a:pt x="1328830" y="20"/>
                    <a:pt x="1204405" y="20"/>
                  </a:cubicBezTo>
                  <a:cubicBezTo>
                    <a:pt x="1074932" y="20"/>
                    <a:pt x="795678" y="-1619"/>
                    <a:pt x="646602" y="25089"/>
                  </a:cubicBezTo>
                  <a:cubicBezTo>
                    <a:pt x="421650" y="65361"/>
                    <a:pt x="300797" y="191710"/>
                    <a:pt x="242161" y="317307"/>
                  </a:cubicBezTo>
                  <a:cubicBezTo>
                    <a:pt x="201118" y="405204"/>
                    <a:pt x="166361" y="549355"/>
                    <a:pt x="257668" y="636118"/>
                  </a:cubicBezTo>
                  <a:lnTo>
                    <a:pt x="103563" y="636118"/>
                  </a:lnTo>
                  <a:cubicBezTo>
                    <a:pt x="103563" y="636118"/>
                    <a:pt x="60215" y="698402"/>
                    <a:pt x="36555" y="743351"/>
                  </a:cubicBezTo>
                  <a:cubicBezTo>
                    <a:pt x="-9184" y="830314"/>
                    <a:pt x="-20567" y="932784"/>
                    <a:pt x="52852" y="998097"/>
                  </a:cubicBezTo>
                  <a:cubicBezTo>
                    <a:pt x="106763" y="1046017"/>
                    <a:pt x="214977" y="1081536"/>
                    <a:pt x="363729" y="1081536"/>
                  </a:cubicBezTo>
                  <a:lnTo>
                    <a:pt x="1459637" y="1081660"/>
                  </a:lnTo>
                  <a:cubicBezTo>
                    <a:pt x="1860678" y="1081660"/>
                    <a:pt x="2008163" y="996230"/>
                    <a:pt x="2144370" y="776431"/>
                  </a:cubicBezTo>
                  <a:cubicBezTo>
                    <a:pt x="2182242" y="715338"/>
                    <a:pt x="2261690" y="544392"/>
                    <a:pt x="2109319" y="443294"/>
                  </a:cubicBezTo>
                  <a:lnTo>
                    <a:pt x="2251279" y="443294"/>
                  </a:lnTo>
                  <a:lnTo>
                    <a:pt x="2300914" y="356121"/>
                  </a:lnTo>
                  <a:cubicBezTo>
                    <a:pt x="2357731" y="257061"/>
                    <a:pt x="2364046" y="192948"/>
                    <a:pt x="2317573" y="1239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8" name="Freeform: Shape 9247">
              <a:extLst>
                <a:ext uri="{FF2B5EF4-FFF2-40B4-BE49-F238E27FC236}">
                  <a16:creationId xmlns:a16="http://schemas.microsoft.com/office/drawing/2014/main" id="{B646C973-8A46-65CA-3A6C-6104256AD88A}"/>
                </a:ext>
              </a:extLst>
            </p:cNvPr>
            <p:cNvSpPr/>
            <p:nvPr/>
          </p:nvSpPr>
          <p:spPr>
            <a:xfrm>
              <a:off x="4442996" y="4667271"/>
              <a:ext cx="1464635" cy="844305"/>
            </a:xfrm>
            <a:custGeom>
              <a:avLst/>
              <a:gdLst>
                <a:gd name="connsiteX0" fmla="*/ 362013 w 1464635"/>
                <a:gd name="connsiteY0" fmla="*/ 572243 h 844305"/>
                <a:gd name="connsiteX1" fmla="*/ 356060 w 1464635"/>
                <a:gd name="connsiteY1" fmla="*/ 586426 h 844305"/>
                <a:gd name="connsiteX2" fmla="*/ 482752 w 1464635"/>
                <a:gd name="connsiteY2" fmla="*/ 662845 h 844305"/>
                <a:gd name="connsiteX3" fmla="*/ 831862 w 1464635"/>
                <a:gd name="connsiteY3" fmla="*/ 659892 h 844305"/>
                <a:gd name="connsiteX4" fmla="*/ 999969 w 1464635"/>
                <a:gd name="connsiteY4" fmla="*/ 587178 h 844305"/>
                <a:gd name="connsiteX5" fmla="*/ 887726 w 1464635"/>
                <a:gd name="connsiteY5" fmla="*/ 513959 h 844305"/>
                <a:gd name="connsiteX6" fmla="*/ 322770 w 1464635"/>
                <a:gd name="connsiteY6" fmla="*/ 505235 h 844305"/>
                <a:gd name="connsiteX7" fmla="*/ 167369 w 1464635"/>
                <a:gd name="connsiteY7" fmla="*/ 265643 h 844305"/>
                <a:gd name="connsiteX8" fmla="*/ 469760 w 1464635"/>
                <a:gd name="connsiteY8" fmla="*/ 24765 h 844305"/>
                <a:gd name="connsiteX9" fmla="*/ 944686 w 1464635"/>
                <a:gd name="connsiteY9" fmla="*/ 0 h 844305"/>
                <a:gd name="connsiteX10" fmla="*/ 1163684 w 1464635"/>
                <a:gd name="connsiteY10" fmla="*/ 2467 h 844305"/>
                <a:gd name="connsiteX11" fmla="*/ 1461731 w 1464635"/>
                <a:gd name="connsiteY11" fmla="*/ 103051 h 844305"/>
                <a:gd name="connsiteX12" fmla="*/ 1423755 w 1464635"/>
                <a:gd name="connsiteY12" fmla="*/ 260737 h 844305"/>
                <a:gd name="connsiteX13" fmla="*/ 1115307 w 1464635"/>
                <a:gd name="connsiteY13" fmla="*/ 260737 h 844305"/>
                <a:gd name="connsiteX14" fmla="*/ 1030125 w 1464635"/>
                <a:gd name="connsiteY14" fmla="*/ 182509 h 844305"/>
                <a:gd name="connsiteX15" fmla="*/ 635666 w 1464635"/>
                <a:gd name="connsiteY15" fmla="*/ 187414 h 844305"/>
                <a:gd name="connsiteX16" fmla="*/ 492562 w 1464635"/>
                <a:gd name="connsiteY16" fmla="*/ 249488 h 844305"/>
                <a:gd name="connsiteX17" fmla="*/ 641162 w 1464635"/>
                <a:gd name="connsiteY17" fmla="*/ 323869 h 844305"/>
                <a:gd name="connsiteX18" fmla="*/ 1055157 w 1464635"/>
                <a:gd name="connsiteY18" fmla="*/ 327689 h 844305"/>
                <a:gd name="connsiteX19" fmla="*/ 1321085 w 1464635"/>
                <a:gd name="connsiteY19" fmla="*/ 579730 h 844305"/>
                <a:gd name="connsiteX20" fmla="*/ 853789 w 1464635"/>
                <a:gd name="connsiteY20" fmla="*/ 835352 h 844305"/>
                <a:gd name="connsiteX21" fmla="*/ 254237 w 1464635"/>
                <a:gd name="connsiteY21" fmla="*/ 840400 h 844305"/>
                <a:gd name="connsiteX22" fmla="*/ 28723 w 1464635"/>
                <a:gd name="connsiteY22" fmla="*/ 621925 h 844305"/>
                <a:gd name="connsiteX23" fmla="*/ 51469 w 1464635"/>
                <a:gd name="connsiteY23" fmla="*/ 572243 h 844305"/>
                <a:gd name="connsiteX24" fmla="*/ 362013 w 1464635"/>
                <a:gd name="connsiteY24" fmla="*/ 572243 h 84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64635" h="844305">
                  <a:moveTo>
                    <a:pt x="362013" y="572243"/>
                  </a:moveTo>
                  <a:lnTo>
                    <a:pt x="356060" y="586426"/>
                  </a:lnTo>
                  <a:cubicBezTo>
                    <a:pt x="323094" y="663073"/>
                    <a:pt x="415924" y="662454"/>
                    <a:pt x="482752" y="662845"/>
                  </a:cubicBezTo>
                  <a:lnTo>
                    <a:pt x="831862" y="659892"/>
                  </a:lnTo>
                  <a:cubicBezTo>
                    <a:pt x="902871" y="657435"/>
                    <a:pt x="967546" y="657911"/>
                    <a:pt x="999969" y="587178"/>
                  </a:cubicBezTo>
                  <a:cubicBezTo>
                    <a:pt x="1030573" y="520141"/>
                    <a:pt x="955992" y="513959"/>
                    <a:pt x="887726" y="513959"/>
                  </a:cubicBezTo>
                  <a:cubicBezTo>
                    <a:pt x="887726" y="513959"/>
                    <a:pt x="490486" y="516217"/>
                    <a:pt x="322770" y="505235"/>
                  </a:cubicBezTo>
                  <a:cubicBezTo>
                    <a:pt x="124850" y="494090"/>
                    <a:pt x="96380" y="420853"/>
                    <a:pt x="167369" y="265643"/>
                  </a:cubicBezTo>
                  <a:cubicBezTo>
                    <a:pt x="223653" y="142732"/>
                    <a:pt x="290128" y="58369"/>
                    <a:pt x="469760" y="24765"/>
                  </a:cubicBezTo>
                  <a:cubicBezTo>
                    <a:pt x="590737" y="1286"/>
                    <a:pt x="825337" y="0"/>
                    <a:pt x="944686" y="0"/>
                  </a:cubicBezTo>
                  <a:lnTo>
                    <a:pt x="1163684" y="2467"/>
                  </a:lnTo>
                  <a:cubicBezTo>
                    <a:pt x="1290262" y="3696"/>
                    <a:pt x="1432289" y="4934"/>
                    <a:pt x="1461731" y="103051"/>
                  </a:cubicBezTo>
                  <a:cubicBezTo>
                    <a:pt x="1473742" y="151362"/>
                    <a:pt x="1446034" y="208521"/>
                    <a:pt x="1423755" y="260737"/>
                  </a:cubicBezTo>
                  <a:lnTo>
                    <a:pt x="1115307" y="260737"/>
                  </a:lnTo>
                  <a:cubicBezTo>
                    <a:pt x="1139015" y="198587"/>
                    <a:pt x="1098733" y="184928"/>
                    <a:pt x="1030125" y="182509"/>
                  </a:cubicBezTo>
                  <a:cubicBezTo>
                    <a:pt x="931751" y="180604"/>
                    <a:pt x="749509" y="181451"/>
                    <a:pt x="635666" y="187414"/>
                  </a:cubicBezTo>
                  <a:cubicBezTo>
                    <a:pt x="578726" y="189957"/>
                    <a:pt x="515260" y="199825"/>
                    <a:pt x="492562" y="249488"/>
                  </a:cubicBezTo>
                  <a:cubicBezTo>
                    <a:pt x="455577" y="330184"/>
                    <a:pt x="571239" y="321373"/>
                    <a:pt x="641162" y="323869"/>
                  </a:cubicBezTo>
                  <a:lnTo>
                    <a:pt x="1055157" y="327689"/>
                  </a:lnTo>
                  <a:cubicBezTo>
                    <a:pt x="1295415" y="327689"/>
                    <a:pt x="1419402" y="364912"/>
                    <a:pt x="1321085" y="579730"/>
                  </a:cubicBezTo>
                  <a:cubicBezTo>
                    <a:pt x="1227921" y="783250"/>
                    <a:pt x="1099333" y="820569"/>
                    <a:pt x="853789" y="835352"/>
                  </a:cubicBezTo>
                  <a:cubicBezTo>
                    <a:pt x="682062" y="844839"/>
                    <a:pt x="402246" y="847220"/>
                    <a:pt x="254237" y="840400"/>
                  </a:cubicBezTo>
                  <a:cubicBezTo>
                    <a:pt x="60337" y="831475"/>
                    <a:pt x="-57630" y="810587"/>
                    <a:pt x="28723" y="621925"/>
                  </a:cubicBezTo>
                  <a:lnTo>
                    <a:pt x="51469" y="572243"/>
                  </a:lnTo>
                  <a:lnTo>
                    <a:pt x="362013" y="57224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E4989A-B585-4EF3-D21F-E51BB1357642}"/>
              </a:ext>
            </a:extLst>
          </p:cNvPr>
          <p:cNvGrpSpPr/>
          <p:nvPr/>
        </p:nvGrpSpPr>
        <p:grpSpPr>
          <a:xfrm>
            <a:off x="6375046" y="1695486"/>
            <a:ext cx="1779375" cy="886599"/>
            <a:chOff x="8427180" y="2142457"/>
            <a:chExt cx="2786391" cy="1388359"/>
          </a:xfrm>
          <a:solidFill>
            <a:schemeClr val="bg1"/>
          </a:solidFill>
        </p:grpSpPr>
        <p:sp>
          <p:nvSpPr>
            <p:cNvPr id="9244" name="Freeform: Shape 9243">
              <a:extLst>
                <a:ext uri="{FF2B5EF4-FFF2-40B4-BE49-F238E27FC236}">
                  <a16:creationId xmlns:a16="http://schemas.microsoft.com/office/drawing/2014/main" id="{327C9460-C3D6-8029-9F18-11FC209DEEE7}"/>
                </a:ext>
              </a:extLst>
            </p:cNvPr>
            <p:cNvSpPr/>
            <p:nvPr/>
          </p:nvSpPr>
          <p:spPr>
            <a:xfrm>
              <a:off x="8427180" y="2142457"/>
              <a:ext cx="2786391" cy="1388359"/>
            </a:xfrm>
            <a:custGeom>
              <a:avLst/>
              <a:gdLst>
                <a:gd name="connsiteX0" fmla="*/ 1501750 w 2786391"/>
                <a:gd name="connsiteY0" fmla="*/ 4708 h 1388359"/>
                <a:gd name="connsiteX1" fmla="*/ 1466253 w 2786391"/>
                <a:gd name="connsiteY1" fmla="*/ 57166 h 1388359"/>
                <a:gd name="connsiteX2" fmla="*/ 1428743 w 2786391"/>
                <a:gd name="connsiteY2" fmla="*/ 84599 h 1388359"/>
                <a:gd name="connsiteX3" fmla="*/ 1422870 w 2786391"/>
                <a:gd name="connsiteY3" fmla="*/ 109929 h 1388359"/>
                <a:gd name="connsiteX4" fmla="*/ 1390355 w 2786391"/>
                <a:gd name="connsiteY4" fmla="*/ 151561 h 1388359"/>
                <a:gd name="connsiteX5" fmla="*/ 1429837 w 2786391"/>
                <a:gd name="connsiteY5" fmla="*/ 194286 h 1388359"/>
                <a:gd name="connsiteX6" fmla="*/ 1462922 w 2786391"/>
                <a:gd name="connsiteY6" fmla="*/ 222200 h 1388359"/>
                <a:gd name="connsiteX7" fmla="*/ 1519630 w 2786391"/>
                <a:gd name="connsiteY7" fmla="*/ 216679 h 1388359"/>
                <a:gd name="connsiteX8" fmla="*/ 1555215 w 2786391"/>
                <a:gd name="connsiteY8" fmla="*/ 241790 h 1388359"/>
                <a:gd name="connsiteX9" fmla="*/ 1535231 w 2786391"/>
                <a:gd name="connsiteY9" fmla="*/ 278382 h 1388359"/>
                <a:gd name="connsiteX10" fmla="*/ 1464196 w 2786391"/>
                <a:gd name="connsiteY10" fmla="*/ 271676 h 1388359"/>
                <a:gd name="connsiteX11" fmla="*/ 1367741 w 2786391"/>
                <a:gd name="connsiteY11" fmla="*/ 338244 h 1388359"/>
                <a:gd name="connsiteX12" fmla="*/ 1429969 w 2786391"/>
                <a:gd name="connsiteY12" fmla="*/ 389998 h 1388359"/>
                <a:gd name="connsiteX13" fmla="*/ 1453589 w 2786391"/>
                <a:gd name="connsiteY13" fmla="*/ 347052 h 1388359"/>
                <a:gd name="connsiteX14" fmla="*/ 1641324 w 2786391"/>
                <a:gd name="connsiteY14" fmla="*/ 403495 h 1388359"/>
                <a:gd name="connsiteX15" fmla="*/ 1727920 w 2786391"/>
                <a:gd name="connsiteY15" fmla="*/ 367693 h 1388359"/>
                <a:gd name="connsiteX16" fmla="*/ 1736989 w 2786391"/>
                <a:gd name="connsiteY16" fmla="*/ 360943 h 1388359"/>
                <a:gd name="connsiteX17" fmla="*/ 1748646 w 2786391"/>
                <a:gd name="connsiteY17" fmla="*/ 366158 h 1388359"/>
                <a:gd name="connsiteX18" fmla="*/ 2111102 w 2786391"/>
                <a:gd name="connsiteY18" fmla="*/ 528653 h 1388359"/>
                <a:gd name="connsiteX19" fmla="*/ 2216974 w 2786391"/>
                <a:gd name="connsiteY19" fmla="*/ 574577 h 1388359"/>
                <a:gd name="connsiteX20" fmla="*/ 2278589 w 2786391"/>
                <a:gd name="connsiteY20" fmla="*/ 683957 h 1388359"/>
                <a:gd name="connsiteX21" fmla="*/ 2413824 w 2786391"/>
                <a:gd name="connsiteY21" fmla="*/ 875419 h 1388359"/>
                <a:gd name="connsiteX22" fmla="*/ 2476754 w 2786391"/>
                <a:gd name="connsiteY22" fmla="*/ 924939 h 1388359"/>
                <a:gd name="connsiteX23" fmla="*/ 2480088 w 2786391"/>
                <a:gd name="connsiteY23" fmla="*/ 940405 h 1388359"/>
                <a:gd name="connsiteX24" fmla="*/ 2560718 w 2786391"/>
                <a:gd name="connsiteY24" fmla="*/ 1104696 h 1388359"/>
                <a:gd name="connsiteX25" fmla="*/ 2576624 w 2786391"/>
                <a:gd name="connsiteY25" fmla="*/ 1080199 h 1388359"/>
                <a:gd name="connsiteX26" fmla="*/ 2583683 w 2786391"/>
                <a:gd name="connsiteY26" fmla="*/ 1018059 h 1388359"/>
                <a:gd name="connsiteX27" fmla="*/ 2553533 w 2786391"/>
                <a:gd name="connsiteY27" fmla="*/ 912973 h 1388359"/>
                <a:gd name="connsiteX28" fmla="*/ 2495291 w 2786391"/>
                <a:gd name="connsiteY28" fmla="*/ 838563 h 1388359"/>
                <a:gd name="connsiteX29" fmla="*/ 2474345 w 2786391"/>
                <a:gd name="connsiteY29" fmla="*/ 781723 h 1388359"/>
                <a:gd name="connsiteX30" fmla="*/ 2426797 w 2786391"/>
                <a:gd name="connsiteY30" fmla="*/ 523393 h 1388359"/>
                <a:gd name="connsiteX31" fmla="*/ 2414482 w 2786391"/>
                <a:gd name="connsiteY31" fmla="*/ 491183 h 1388359"/>
                <a:gd name="connsiteX32" fmla="*/ 2504758 w 2786391"/>
                <a:gd name="connsiteY32" fmla="*/ 397358 h 1388359"/>
                <a:gd name="connsiteX33" fmla="*/ 2627591 w 2786391"/>
                <a:gd name="connsiteY33" fmla="*/ 184384 h 1388359"/>
                <a:gd name="connsiteX34" fmla="*/ 2677813 w 2786391"/>
                <a:gd name="connsiteY34" fmla="*/ 150683 h 1388359"/>
                <a:gd name="connsiteX35" fmla="*/ 2760068 w 2786391"/>
                <a:gd name="connsiteY35" fmla="*/ 103616 h 1388359"/>
                <a:gd name="connsiteX36" fmla="*/ 2777375 w 2786391"/>
                <a:gd name="connsiteY36" fmla="*/ 15403 h 1388359"/>
                <a:gd name="connsiteX37" fmla="*/ 2690741 w 2786391"/>
                <a:gd name="connsiteY37" fmla="*/ 20090 h 1388359"/>
                <a:gd name="connsiteX38" fmla="*/ 2488672 w 2786391"/>
                <a:gd name="connsiteY38" fmla="*/ 323344 h 1388359"/>
                <a:gd name="connsiteX39" fmla="*/ 2336174 w 2786391"/>
                <a:gd name="connsiteY39" fmla="*/ 439955 h 1388359"/>
                <a:gd name="connsiteX40" fmla="*/ 2207774 w 2786391"/>
                <a:gd name="connsiteY40" fmla="*/ 415546 h 1388359"/>
                <a:gd name="connsiteX41" fmla="*/ 2029504 w 2786391"/>
                <a:gd name="connsiteY41" fmla="*/ 298060 h 1388359"/>
                <a:gd name="connsiteX42" fmla="*/ 1599384 w 2786391"/>
                <a:gd name="connsiteY42" fmla="*/ 49366 h 1388359"/>
                <a:gd name="connsiteX43" fmla="*/ 1571471 w 2786391"/>
                <a:gd name="connsiteY43" fmla="*/ 3966 h 1388359"/>
                <a:gd name="connsiteX44" fmla="*/ 1535231 w 2786391"/>
                <a:gd name="connsiteY44" fmla="*/ 33943 h 1388359"/>
                <a:gd name="connsiteX45" fmla="*/ 1501750 w 2786391"/>
                <a:gd name="connsiteY45" fmla="*/ 4712 h 1388359"/>
                <a:gd name="connsiteX46" fmla="*/ 710581 w 2786391"/>
                <a:gd name="connsiteY46" fmla="*/ 1304352 h 1388359"/>
                <a:gd name="connsiteX47" fmla="*/ 679292 w 2786391"/>
                <a:gd name="connsiteY47" fmla="*/ 1272888 h 1388359"/>
                <a:gd name="connsiteX48" fmla="*/ 679336 w 2786391"/>
                <a:gd name="connsiteY48" fmla="*/ 712311 h 1388359"/>
                <a:gd name="connsiteX49" fmla="*/ 494581 w 2786391"/>
                <a:gd name="connsiteY49" fmla="*/ 712311 h 1388359"/>
                <a:gd name="connsiteX50" fmla="*/ 494581 w 2786391"/>
                <a:gd name="connsiteY50" fmla="*/ 1330250 h 1388359"/>
                <a:gd name="connsiteX51" fmla="*/ 549225 w 2786391"/>
                <a:gd name="connsiteY51" fmla="*/ 1385249 h 1388359"/>
                <a:gd name="connsiteX52" fmla="*/ 872154 w 2786391"/>
                <a:gd name="connsiteY52" fmla="*/ 1385249 h 1388359"/>
                <a:gd name="connsiteX53" fmla="*/ 926713 w 2786391"/>
                <a:gd name="connsiteY53" fmla="*/ 1330250 h 1388359"/>
                <a:gd name="connsiteX54" fmla="*/ 926713 w 2786391"/>
                <a:gd name="connsiteY54" fmla="*/ 712311 h 1388359"/>
                <a:gd name="connsiteX55" fmla="*/ 742134 w 2786391"/>
                <a:gd name="connsiteY55" fmla="*/ 712311 h 1388359"/>
                <a:gd name="connsiteX56" fmla="*/ 741958 w 2786391"/>
                <a:gd name="connsiteY56" fmla="*/ 1272888 h 1388359"/>
                <a:gd name="connsiteX57" fmla="*/ 710581 w 2786391"/>
                <a:gd name="connsiteY57" fmla="*/ 1304352 h 1388359"/>
                <a:gd name="connsiteX58" fmla="*/ 1329177 w 2786391"/>
                <a:gd name="connsiteY58" fmla="*/ 712311 h 1388359"/>
                <a:gd name="connsiteX59" fmla="*/ 1049546 w 2786391"/>
                <a:gd name="connsiteY59" fmla="*/ 712311 h 1388359"/>
                <a:gd name="connsiteX60" fmla="*/ 989511 w 2786391"/>
                <a:gd name="connsiteY60" fmla="*/ 772654 h 1388359"/>
                <a:gd name="connsiteX61" fmla="*/ 989511 w 2786391"/>
                <a:gd name="connsiteY61" fmla="*/ 1385246 h 1388359"/>
                <a:gd name="connsiteX62" fmla="*/ 1174436 w 2786391"/>
                <a:gd name="connsiteY62" fmla="*/ 1385246 h 1388359"/>
                <a:gd name="connsiteX63" fmla="*/ 1174436 w 2786391"/>
                <a:gd name="connsiteY63" fmla="*/ 823316 h 1388359"/>
                <a:gd name="connsiteX64" fmla="*/ 1205684 w 2786391"/>
                <a:gd name="connsiteY64" fmla="*/ 792465 h 1388359"/>
                <a:gd name="connsiteX65" fmla="*/ 1237190 w 2786391"/>
                <a:gd name="connsiteY65" fmla="*/ 822835 h 1388359"/>
                <a:gd name="connsiteX66" fmla="*/ 1237190 w 2786391"/>
                <a:gd name="connsiteY66" fmla="*/ 1385249 h 1388359"/>
                <a:gd name="connsiteX67" fmla="*/ 1421376 w 2786391"/>
                <a:gd name="connsiteY67" fmla="*/ 1385249 h 1388359"/>
                <a:gd name="connsiteX68" fmla="*/ 1421376 w 2786391"/>
                <a:gd name="connsiteY68" fmla="*/ 822829 h 1388359"/>
                <a:gd name="connsiteX69" fmla="*/ 1452665 w 2786391"/>
                <a:gd name="connsiteY69" fmla="*/ 792462 h 1388359"/>
                <a:gd name="connsiteX70" fmla="*/ 1484000 w 2786391"/>
                <a:gd name="connsiteY70" fmla="*/ 823313 h 1388359"/>
                <a:gd name="connsiteX71" fmla="*/ 1484000 w 2786391"/>
                <a:gd name="connsiteY71" fmla="*/ 1385249 h 1388359"/>
                <a:gd name="connsiteX72" fmla="*/ 1668929 w 2786391"/>
                <a:gd name="connsiteY72" fmla="*/ 1385249 h 1388359"/>
                <a:gd name="connsiteX73" fmla="*/ 1668929 w 2786391"/>
                <a:gd name="connsiteY73" fmla="*/ 772654 h 1388359"/>
                <a:gd name="connsiteX74" fmla="*/ 1608849 w 2786391"/>
                <a:gd name="connsiteY74" fmla="*/ 712311 h 1388359"/>
                <a:gd name="connsiteX75" fmla="*/ 247333 w 2786391"/>
                <a:gd name="connsiteY75" fmla="*/ 824496 h 1388359"/>
                <a:gd name="connsiteX76" fmla="*/ 216044 w 2786391"/>
                <a:gd name="connsiteY76" fmla="*/ 792462 h 1388359"/>
                <a:gd name="connsiteX77" fmla="*/ 184668 w 2786391"/>
                <a:gd name="connsiteY77" fmla="*/ 792462 h 1388359"/>
                <a:gd name="connsiteX78" fmla="*/ 184668 w 2786391"/>
                <a:gd name="connsiteY78" fmla="*/ 1132830 h 1388359"/>
                <a:gd name="connsiteX79" fmla="*/ 216044 w 2786391"/>
                <a:gd name="connsiteY79" fmla="*/ 1132830 h 1388359"/>
                <a:gd name="connsiteX80" fmla="*/ 247333 w 2786391"/>
                <a:gd name="connsiteY80" fmla="*/ 1101236 h 1388359"/>
                <a:gd name="connsiteX81" fmla="*/ 371308 w 2786391"/>
                <a:gd name="connsiteY81" fmla="*/ 1216136 h 1388359"/>
                <a:gd name="connsiteX82" fmla="*/ 184668 w 2786391"/>
                <a:gd name="connsiteY82" fmla="*/ 1216136 h 1388359"/>
                <a:gd name="connsiteX83" fmla="*/ 184668 w 2786391"/>
                <a:gd name="connsiteY83" fmla="*/ 1385249 h 1388359"/>
                <a:gd name="connsiteX84" fmla="*/ 0 w 2786391"/>
                <a:gd name="connsiteY84" fmla="*/ 1385249 h 1388359"/>
                <a:gd name="connsiteX85" fmla="*/ 0 w 2786391"/>
                <a:gd name="connsiteY85" fmla="*/ 712311 h 1388359"/>
                <a:gd name="connsiteX86" fmla="*/ 372493 w 2786391"/>
                <a:gd name="connsiteY86" fmla="*/ 712311 h 1388359"/>
                <a:gd name="connsiteX87" fmla="*/ 431868 w 2786391"/>
                <a:gd name="connsiteY87" fmla="*/ 772919 h 1388359"/>
                <a:gd name="connsiteX88" fmla="*/ 431868 w 2786391"/>
                <a:gd name="connsiteY88" fmla="*/ 1155531 h 1388359"/>
                <a:gd name="connsiteX89" fmla="*/ 371308 w 2786391"/>
                <a:gd name="connsiteY89" fmla="*/ 1216136 h 1388359"/>
                <a:gd name="connsiteX90" fmla="*/ 2302649 w 2786391"/>
                <a:gd name="connsiteY90" fmla="*/ 1234761 h 1388359"/>
                <a:gd name="connsiteX91" fmla="*/ 2234372 w 2786391"/>
                <a:gd name="connsiteY91" fmla="*/ 1305711 h 1388359"/>
                <a:gd name="connsiteX92" fmla="*/ 2303832 w 2786391"/>
                <a:gd name="connsiteY92" fmla="*/ 1376527 h 1388359"/>
                <a:gd name="connsiteX93" fmla="*/ 2372590 w 2786391"/>
                <a:gd name="connsiteY93" fmla="*/ 1305711 h 1388359"/>
                <a:gd name="connsiteX94" fmla="*/ 2303829 w 2786391"/>
                <a:gd name="connsiteY94" fmla="*/ 1234761 h 1388359"/>
                <a:gd name="connsiteX95" fmla="*/ 2385823 w 2786391"/>
                <a:gd name="connsiteY95" fmla="*/ 1305491 h 1388359"/>
                <a:gd name="connsiteX96" fmla="*/ 2303832 w 2786391"/>
                <a:gd name="connsiteY96" fmla="*/ 1388360 h 1388359"/>
                <a:gd name="connsiteX97" fmla="*/ 2221183 w 2786391"/>
                <a:gd name="connsiteY97" fmla="*/ 1305491 h 1388359"/>
                <a:gd name="connsiteX98" fmla="*/ 2302473 w 2786391"/>
                <a:gd name="connsiteY98" fmla="*/ 1222710 h 1388359"/>
                <a:gd name="connsiteX99" fmla="*/ 2385823 w 2786391"/>
                <a:gd name="connsiteY99" fmla="*/ 1305491 h 13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786391" h="1388359">
                  <a:moveTo>
                    <a:pt x="1501750" y="4708"/>
                  </a:moveTo>
                  <a:cubicBezTo>
                    <a:pt x="1492635" y="6114"/>
                    <a:pt x="1483871" y="39680"/>
                    <a:pt x="1466253" y="57166"/>
                  </a:cubicBezTo>
                  <a:cubicBezTo>
                    <a:pt x="1453369" y="69786"/>
                    <a:pt x="1437286" y="68997"/>
                    <a:pt x="1428743" y="84599"/>
                  </a:cubicBezTo>
                  <a:cubicBezTo>
                    <a:pt x="1425500" y="90427"/>
                    <a:pt x="1426550" y="100377"/>
                    <a:pt x="1422870" y="109929"/>
                  </a:cubicBezTo>
                  <a:cubicBezTo>
                    <a:pt x="1415682" y="129035"/>
                    <a:pt x="1390355" y="130743"/>
                    <a:pt x="1390355" y="151561"/>
                  </a:cubicBezTo>
                  <a:cubicBezTo>
                    <a:pt x="1390267" y="174042"/>
                    <a:pt x="1411477" y="178335"/>
                    <a:pt x="1429837" y="194286"/>
                  </a:cubicBezTo>
                  <a:cubicBezTo>
                    <a:pt x="1444168" y="207126"/>
                    <a:pt x="1445571" y="215978"/>
                    <a:pt x="1462922" y="222200"/>
                  </a:cubicBezTo>
                  <a:cubicBezTo>
                    <a:pt x="1477737" y="227242"/>
                    <a:pt x="1499778" y="210763"/>
                    <a:pt x="1519630" y="216679"/>
                  </a:cubicBezTo>
                  <a:cubicBezTo>
                    <a:pt x="1535933" y="221545"/>
                    <a:pt x="1551531" y="225050"/>
                    <a:pt x="1555215" y="241790"/>
                  </a:cubicBezTo>
                  <a:cubicBezTo>
                    <a:pt x="1558455" y="257216"/>
                    <a:pt x="1554995" y="281141"/>
                    <a:pt x="1535231" y="278382"/>
                  </a:cubicBezTo>
                  <a:cubicBezTo>
                    <a:pt x="1528569" y="277636"/>
                    <a:pt x="1499690" y="267907"/>
                    <a:pt x="1464196" y="271676"/>
                  </a:cubicBezTo>
                  <a:cubicBezTo>
                    <a:pt x="1421379" y="276542"/>
                    <a:pt x="1372516" y="290517"/>
                    <a:pt x="1367741" y="338244"/>
                  </a:cubicBezTo>
                  <a:cubicBezTo>
                    <a:pt x="1365112" y="364931"/>
                    <a:pt x="1398108" y="396396"/>
                    <a:pt x="1429969" y="389998"/>
                  </a:cubicBezTo>
                  <a:cubicBezTo>
                    <a:pt x="1452010" y="385657"/>
                    <a:pt x="1441583" y="359675"/>
                    <a:pt x="1453589" y="347052"/>
                  </a:cubicBezTo>
                  <a:cubicBezTo>
                    <a:pt x="1469320" y="330884"/>
                    <a:pt x="1558455" y="403495"/>
                    <a:pt x="1641324" y="403495"/>
                  </a:cubicBezTo>
                  <a:cubicBezTo>
                    <a:pt x="1676208" y="403495"/>
                    <a:pt x="1702149" y="394688"/>
                    <a:pt x="1727920" y="367693"/>
                  </a:cubicBezTo>
                  <a:cubicBezTo>
                    <a:pt x="1730326" y="365633"/>
                    <a:pt x="1733264" y="361207"/>
                    <a:pt x="1736989" y="360943"/>
                  </a:cubicBezTo>
                  <a:cubicBezTo>
                    <a:pt x="1740496" y="361207"/>
                    <a:pt x="1746630" y="364667"/>
                    <a:pt x="1748646" y="366158"/>
                  </a:cubicBezTo>
                  <a:cubicBezTo>
                    <a:pt x="1815388" y="419795"/>
                    <a:pt x="1865826" y="527382"/>
                    <a:pt x="2111102" y="528653"/>
                  </a:cubicBezTo>
                  <a:cubicBezTo>
                    <a:pt x="2145590" y="528826"/>
                    <a:pt x="2184896" y="545305"/>
                    <a:pt x="2216974" y="574577"/>
                  </a:cubicBezTo>
                  <a:cubicBezTo>
                    <a:pt x="2245592" y="601047"/>
                    <a:pt x="2262333" y="642194"/>
                    <a:pt x="2278589" y="683957"/>
                  </a:cubicBezTo>
                  <a:cubicBezTo>
                    <a:pt x="2303130" y="746625"/>
                    <a:pt x="2347130" y="807582"/>
                    <a:pt x="2413824" y="875419"/>
                  </a:cubicBezTo>
                  <a:cubicBezTo>
                    <a:pt x="2417464" y="879055"/>
                    <a:pt x="2472372" y="921740"/>
                    <a:pt x="2476754" y="924939"/>
                  </a:cubicBezTo>
                  <a:cubicBezTo>
                    <a:pt x="2477455" y="925376"/>
                    <a:pt x="2481488" y="935017"/>
                    <a:pt x="2480088" y="940405"/>
                  </a:cubicBezTo>
                  <a:cubicBezTo>
                    <a:pt x="2478465" y="981074"/>
                    <a:pt x="2472548" y="1099349"/>
                    <a:pt x="2560718" y="1104696"/>
                  </a:cubicBezTo>
                  <a:cubicBezTo>
                    <a:pt x="2582280" y="1105791"/>
                    <a:pt x="2576624" y="1090630"/>
                    <a:pt x="2576624" y="1080199"/>
                  </a:cubicBezTo>
                  <a:cubicBezTo>
                    <a:pt x="2576584" y="1059602"/>
                    <a:pt x="2572812" y="1039137"/>
                    <a:pt x="2583683" y="1018059"/>
                  </a:cubicBezTo>
                  <a:cubicBezTo>
                    <a:pt x="2598536" y="989051"/>
                    <a:pt x="2552174" y="975683"/>
                    <a:pt x="2553533" y="912973"/>
                  </a:cubicBezTo>
                  <a:cubicBezTo>
                    <a:pt x="2554496" y="866215"/>
                    <a:pt x="2515230" y="874189"/>
                    <a:pt x="2495291" y="838563"/>
                  </a:cubicBezTo>
                  <a:cubicBezTo>
                    <a:pt x="2483809" y="817922"/>
                    <a:pt x="2473599" y="806969"/>
                    <a:pt x="2474345" y="781723"/>
                  </a:cubicBezTo>
                  <a:cubicBezTo>
                    <a:pt x="2478814" y="639655"/>
                    <a:pt x="2444106" y="546312"/>
                    <a:pt x="2426797" y="523393"/>
                  </a:cubicBezTo>
                  <a:cubicBezTo>
                    <a:pt x="2413302" y="506084"/>
                    <a:pt x="2402126" y="499204"/>
                    <a:pt x="2414482" y="491183"/>
                  </a:cubicBezTo>
                  <a:cubicBezTo>
                    <a:pt x="2488062" y="442585"/>
                    <a:pt x="2504758" y="397358"/>
                    <a:pt x="2504758" y="397358"/>
                  </a:cubicBezTo>
                  <a:cubicBezTo>
                    <a:pt x="2543889" y="305377"/>
                    <a:pt x="2579081" y="221366"/>
                    <a:pt x="2627591" y="184384"/>
                  </a:cubicBezTo>
                  <a:cubicBezTo>
                    <a:pt x="2637365" y="176756"/>
                    <a:pt x="2662431" y="158047"/>
                    <a:pt x="2677813" y="150683"/>
                  </a:cubicBezTo>
                  <a:cubicBezTo>
                    <a:pt x="2723080" y="129341"/>
                    <a:pt x="2746920" y="116416"/>
                    <a:pt x="2760068" y="103616"/>
                  </a:cubicBezTo>
                  <a:cubicBezTo>
                    <a:pt x="2780882" y="83328"/>
                    <a:pt x="2797315" y="41039"/>
                    <a:pt x="2777375" y="15403"/>
                  </a:cubicBezTo>
                  <a:cubicBezTo>
                    <a:pt x="2752573" y="-16238"/>
                    <a:pt x="2709671" y="8873"/>
                    <a:pt x="2690741" y="20090"/>
                  </a:cubicBezTo>
                  <a:cubicBezTo>
                    <a:pt x="2555461" y="100377"/>
                    <a:pt x="2535522" y="242007"/>
                    <a:pt x="2488672" y="323344"/>
                  </a:cubicBezTo>
                  <a:cubicBezTo>
                    <a:pt x="2451294" y="388331"/>
                    <a:pt x="2390513" y="436055"/>
                    <a:pt x="2336174" y="439955"/>
                  </a:cubicBezTo>
                  <a:cubicBezTo>
                    <a:pt x="2295417" y="442978"/>
                    <a:pt x="2251509" y="434740"/>
                    <a:pt x="2207774" y="415546"/>
                  </a:cubicBezTo>
                  <a:cubicBezTo>
                    <a:pt x="2101417" y="368920"/>
                    <a:pt x="2043218" y="308708"/>
                    <a:pt x="2029504" y="298060"/>
                  </a:cubicBezTo>
                  <a:cubicBezTo>
                    <a:pt x="2000930" y="276016"/>
                    <a:pt x="1779101" y="58261"/>
                    <a:pt x="1599384" y="49366"/>
                  </a:cubicBezTo>
                  <a:cubicBezTo>
                    <a:pt x="1599384" y="49366"/>
                    <a:pt x="1577083" y="4712"/>
                    <a:pt x="1571471" y="3966"/>
                  </a:cubicBezTo>
                  <a:cubicBezTo>
                    <a:pt x="1558323" y="2299"/>
                    <a:pt x="1544872" y="30653"/>
                    <a:pt x="1535231" y="33943"/>
                  </a:cubicBezTo>
                  <a:cubicBezTo>
                    <a:pt x="1526160" y="36963"/>
                    <a:pt x="1510910" y="3221"/>
                    <a:pt x="1501750" y="4712"/>
                  </a:cubicBezTo>
                  <a:moveTo>
                    <a:pt x="710581" y="1304352"/>
                  </a:moveTo>
                  <a:cubicBezTo>
                    <a:pt x="693664" y="1303956"/>
                    <a:pt x="679292" y="1290065"/>
                    <a:pt x="679292" y="1272888"/>
                  </a:cubicBezTo>
                  <a:lnTo>
                    <a:pt x="679336" y="712311"/>
                  </a:lnTo>
                  <a:lnTo>
                    <a:pt x="494581" y="712311"/>
                  </a:lnTo>
                  <a:lnTo>
                    <a:pt x="494581" y="1330250"/>
                  </a:lnTo>
                  <a:cubicBezTo>
                    <a:pt x="494581" y="1360532"/>
                    <a:pt x="519119" y="1385249"/>
                    <a:pt x="549225" y="1385249"/>
                  </a:cubicBezTo>
                  <a:lnTo>
                    <a:pt x="872154" y="1385249"/>
                  </a:lnTo>
                  <a:cubicBezTo>
                    <a:pt x="902477" y="1385249"/>
                    <a:pt x="926713" y="1360532"/>
                    <a:pt x="926713" y="1330250"/>
                  </a:cubicBezTo>
                  <a:lnTo>
                    <a:pt x="926713" y="712311"/>
                  </a:lnTo>
                  <a:lnTo>
                    <a:pt x="742134" y="712311"/>
                  </a:lnTo>
                  <a:lnTo>
                    <a:pt x="741958" y="1272888"/>
                  </a:lnTo>
                  <a:cubicBezTo>
                    <a:pt x="741958" y="1290065"/>
                    <a:pt x="727583" y="1303956"/>
                    <a:pt x="710581" y="1304352"/>
                  </a:cubicBezTo>
                  <a:moveTo>
                    <a:pt x="1329177" y="712311"/>
                  </a:moveTo>
                  <a:lnTo>
                    <a:pt x="1049546" y="712311"/>
                  </a:lnTo>
                  <a:cubicBezTo>
                    <a:pt x="1016462" y="712311"/>
                    <a:pt x="989511" y="739217"/>
                    <a:pt x="989511" y="772654"/>
                  </a:cubicBezTo>
                  <a:lnTo>
                    <a:pt x="989511" y="1385246"/>
                  </a:lnTo>
                  <a:lnTo>
                    <a:pt x="1174436" y="1385246"/>
                  </a:lnTo>
                  <a:lnTo>
                    <a:pt x="1174436" y="823316"/>
                  </a:lnTo>
                  <a:cubicBezTo>
                    <a:pt x="1174568" y="806095"/>
                    <a:pt x="1188503" y="792465"/>
                    <a:pt x="1205684" y="792465"/>
                  </a:cubicBezTo>
                  <a:cubicBezTo>
                    <a:pt x="1222950" y="792465"/>
                    <a:pt x="1236796" y="805786"/>
                    <a:pt x="1237190" y="822835"/>
                  </a:cubicBezTo>
                  <a:lnTo>
                    <a:pt x="1237190" y="1385249"/>
                  </a:lnTo>
                  <a:lnTo>
                    <a:pt x="1421376" y="1385249"/>
                  </a:lnTo>
                  <a:lnTo>
                    <a:pt x="1421376" y="822829"/>
                  </a:lnTo>
                  <a:cubicBezTo>
                    <a:pt x="1421596" y="805783"/>
                    <a:pt x="1435443" y="792462"/>
                    <a:pt x="1452665" y="792462"/>
                  </a:cubicBezTo>
                  <a:cubicBezTo>
                    <a:pt x="1469757" y="792462"/>
                    <a:pt x="1483868" y="806091"/>
                    <a:pt x="1484000" y="823313"/>
                  </a:cubicBezTo>
                  <a:lnTo>
                    <a:pt x="1484000" y="1385249"/>
                  </a:lnTo>
                  <a:lnTo>
                    <a:pt x="1668929" y="1385249"/>
                  </a:lnTo>
                  <a:lnTo>
                    <a:pt x="1668929" y="772654"/>
                  </a:lnTo>
                  <a:cubicBezTo>
                    <a:pt x="1668929" y="739217"/>
                    <a:pt x="1641934" y="712311"/>
                    <a:pt x="1608849" y="712311"/>
                  </a:cubicBezTo>
                  <a:close/>
                  <a:moveTo>
                    <a:pt x="247333" y="824496"/>
                  </a:moveTo>
                  <a:cubicBezTo>
                    <a:pt x="247465" y="805783"/>
                    <a:pt x="232215" y="792462"/>
                    <a:pt x="216044" y="792462"/>
                  </a:cubicBezTo>
                  <a:lnTo>
                    <a:pt x="184668" y="792462"/>
                  </a:lnTo>
                  <a:lnTo>
                    <a:pt x="184668" y="1132830"/>
                  </a:lnTo>
                  <a:lnTo>
                    <a:pt x="216044" y="1132830"/>
                  </a:lnTo>
                  <a:cubicBezTo>
                    <a:pt x="232348" y="1132830"/>
                    <a:pt x="247468" y="1119858"/>
                    <a:pt x="247333" y="1101236"/>
                  </a:cubicBezTo>
                  <a:close/>
                  <a:moveTo>
                    <a:pt x="371308" y="1216136"/>
                  </a:moveTo>
                  <a:lnTo>
                    <a:pt x="184668" y="1216136"/>
                  </a:lnTo>
                  <a:lnTo>
                    <a:pt x="184668" y="1385249"/>
                  </a:lnTo>
                  <a:lnTo>
                    <a:pt x="0" y="1385249"/>
                  </a:lnTo>
                  <a:lnTo>
                    <a:pt x="0" y="712311"/>
                  </a:lnTo>
                  <a:lnTo>
                    <a:pt x="372493" y="712311"/>
                  </a:lnTo>
                  <a:cubicBezTo>
                    <a:pt x="405839" y="712311"/>
                    <a:pt x="431868" y="739394"/>
                    <a:pt x="431868" y="772919"/>
                  </a:cubicBezTo>
                  <a:lnTo>
                    <a:pt x="431868" y="1155531"/>
                  </a:lnTo>
                  <a:cubicBezTo>
                    <a:pt x="431868" y="1189100"/>
                    <a:pt x="404833" y="1216136"/>
                    <a:pt x="371308" y="1216136"/>
                  </a:cubicBezTo>
                  <a:moveTo>
                    <a:pt x="2302649" y="1234761"/>
                  </a:moveTo>
                  <a:cubicBezTo>
                    <a:pt x="2265532" y="1234761"/>
                    <a:pt x="2234372" y="1266839"/>
                    <a:pt x="2234372" y="1305711"/>
                  </a:cubicBezTo>
                  <a:cubicBezTo>
                    <a:pt x="2234372" y="1344713"/>
                    <a:pt x="2265532" y="1376527"/>
                    <a:pt x="2303832" y="1376527"/>
                  </a:cubicBezTo>
                  <a:cubicBezTo>
                    <a:pt x="2341827" y="1376527"/>
                    <a:pt x="2372590" y="1344713"/>
                    <a:pt x="2372590" y="1305711"/>
                  </a:cubicBezTo>
                  <a:cubicBezTo>
                    <a:pt x="2372590" y="1266751"/>
                    <a:pt x="2341827" y="1234761"/>
                    <a:pt x="2303829" y="1234761"/>
                  </a:cubicBezTo>
                  <a:close/>
                  <a:moveTo>
                    <a:pt x="2385823" y="1305491"/>
                  </a:moveTo>
                  <a:cubicBezTo>
                    <a:pt x="2385823" y="1351196"/>
                    <a:pt x="2349187" y="1388360"/>
                    <a:pt x="2303832" y="1388360"/>
                  </a:cubicBezTo>
                  <a:cubicBezTo>
                    <a:pt x="2257992" y="1388360"/>
                    <a:pt x="2221183" y="1351463"/>
                    <a:pt x="2221183" y="1305491"/>
                  </a:cubicBezTo>
                  <a:cubicBezTo>
                    <a:pt x="2221183" y="1260397"/>
                    <a:pt x="2257992" y="1222710"/>
                    <a:pt x="2302473" y="1222710"/>
                  </a:cubicBezTo>
                  <a:cubicBezTo>
                    <a:pt x="2349187" y="1222710"/>
                    <a:pt x="2385823" y="1259261"/>
                    <a:pt x="2385823" y="1305491"/>
                  </a:cubicBezTo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5" name="Freeform: Shape 9244">
              <a:extLst>
                <a:ext uri="{FF2B5EF4-FFF2-40B4-BE49-F238E27FC236}">
                  <a16:creationId xmlns:a16="http://schemas.microsoft.com/office/drawing/2014/main" id="{C80C90EA-4975-A1CC-6740-C1CAA9104C0C}"/>
                </a:ext>
              </a:extLst>
            </p:cNvPr>
            <p:cNvSpPr/>
            <p:nvPr/>
          </p:nvSpPr>
          <p:spPr>
            <a:xfrm>
              <a:off x="10158824" y="2854768"/>
              <a:ext cx="610927" cy="672938"/>
            </a:xfrm>
            <a:custGeom>
              <a:avLst/>
              <a:gdLst>
                <a:gd name="connsiteX0" fmla="*/ 563641 w 610927"/>
                <a:gd name="connsiteY0" fmla="*/ 587921 h 672938"/>
                <a:gd name="connsiteX1" fmla="*/ 583231 w 610927"/>
                <a:gd name="connsiteY1" fmla="*/ 574251 h 672938"/>
                <a:gd name="connsiteX2" fmla="*/ 564210 w 610927"/>
                <a:gd name="connsiteY2" fmla="*/ 561980 h 672938"/>
                <a:gd name="connsiteX3" fmla="*/ 560530 w 610927"/>
                <a:gd name="connsiteY3" fmla="*/ 561980 h 672938"/>
                <a:gd name="connsiteX4" fmla="*/ 560530 w 610927"/>
                <a:gd name="connsiteY4" fmla="*/ 587921 h 672938"/>
                <a:gd name="connsiteX5" fmla="*/ 610928 w 610927"/>
                <a:gd name="connsiteY5" fmla="*/ 641121 h 672938"/>
                <a:gd name="connsiteX6" fmla="*/ 588884 w 610927"/>
                <a:gd name="connsiteY6" fmla="*/ 641121 h 672938"/>
                <a:gd name="connsiteX7" fmla="*/ 560530 w 610927"/>
                <a:gd name="connsiteY7" fmla="*/ 603391 h 672938"/>
                <a:gd name="connsiteX8" fmla="*/ 560530 w 610927"/>
                <a:gd name="connsiteY8" fmla="*/ 641121 h 672938"/>
                <a:gd name="connsiteX9" fmla="*/ 542519 w 610927"/>
                <a:gd name="connsiteY9" fmla="*/ 641121 h 672938"/>
                <a:gd name="connsiteX10" fmla="*/ 542519 w 610927"/>
                <a:gd name="connsiteY10" fmla="*/ 545721 h 672938"/>
                <a:gd name="connsiteX11" fmla="*/ 561452 w 610927"/>
                <a:gd name="connsiteY11" fmla="*/ 545721 h 672938"/>
                <a:gd name="connsiteX12" fmla="*/ 600846 w 610927"/>
                <a:gd name="connsiteY12" fmla="*/ 574030 h 672938"/>
                <a:gd name="connsiteX13" fmla="*/ 581520 w 610927"/>
                <a:gd name="connsiteY13" fmla="*/ 600717 h 672938"/>
                <a:gd name="connsiteX14" fmla="*/ 580205 w 610927"/>
                <a:gd name="connsiteY14" fmla="*/ 601202 h 672938"/>
                <a:gd name="connsiteX15" fmla="*/ 247333 w 610927"/>
                <a:gd name="connsiteY15" fmla="*/ 420651 h 672938"/>
                <a:gd name="connsiteX16" fmla="*/ 247333 w 610927"/>
                <a:gd name="connsiteY16" fmla="*/ 110785 h 672938"/>
                <a:gd name="connsiteX17" fmla="*/ 215868 w 610927"/>
                <a:gd name="connsiteY17" fmla="*/ 80503 h 672938"/>
                <a:gd name="connsiteX18" fmla="*/ 184580 w 610927"/>
                <a:gd name="connsiteY18" fmla="*/ 111267 h 672938"/>
                <a:gd name="connsiteX19" fmla="*/ 184580 w 610927"/>
                <a:gd name="connsiteY19" fmla="*/ 420651 h 672938"/>
                <a:gd name="connsiteX20" fmla="*/ 247333 w 610927"/>
                <a:gd name="connsiteY20" fmla="*/ 672938 h 672938"/>
                <a:gd name="connsiteX21" fmla="*/ 247333 w 610927"/>
                <a:gd name="connsiteY21" fmla="*/ 504002 h 672938"/>
                <a:gd name="connsiteX22" fmla="*/ 184580 w 610927"/>
                <a:gd name="connsiteY22" fmla="*/ 504002 h 672938"/>
                <a:gd name="connsiteX23" fmla="*/ 184580 w 610927"/>
                <a:gd name="connsiteY23" fmla="*/ 672938 h 672938"/>
                <a:gd name="connsiteX24" fmla="*/ 0 w 610927"/>
                <a:gd name="connsiteY24" fmla="*/ 672938 h 672938"/>
                <a:gd name="connsiteX25" fmla="*/ 0 w 610927"/>
                <a:gd name="connsiteY25" fmla="*/ 60344 h 672938"/>
                <a:gd name="connsiteX26" fmla="*/ 60036 w 610927"/>
                <a:gd name="connsiteY26" fmla="*/ 0 h 672938"/>
                <a:gd name="connsiteX27" fmla="*/ 371874 w 610927"/>
                <a:gd name="connsiteY27" fmla="*/ 0 h 672938"/>
                <a:gd name="connsiteX28" fmla="*/ 432001 w 610927"/>
                <a:gd name="connsiteY28" fmla="*/ 60344 h 672938"/>
                <a:gd name="connsiteX29" fmla="*/ 432001 w 610927"/>
                <a:gd name="connsiteY29" fmla="*/ 672935 h 67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10927" h="672938">
                  <a:moveTo>
                    <a:pt x="563641" y="587921"/>
                  </a:moveTo>
                  <a:cubicBezTo>
                    <a:pt x="576481" y="587921"/>
                    <a:pt x="583231" y="583363"/>
                    <a:pt x="583231" y="574251"/>
                  </a:cubicBezTo>
                  <a:cubicBezTo>
                    <a:pt x="583231" y="566142"/>
                    <a:pt x="576701" y="561980"/>
                    <a:pt x="564210" y="561980"/>
                  </a:cubicBezTo>
                  <a:lnTo>
                    <a:pt x="560530" y="561980"/>
                  </a:lnTo>
                  <a:lnTo>
                    <a:pt x="560530" y="587921"/>
                  </a:lnTo>
                  <a:close/>
                  <a:moveTo>
                    <a:pt x="610928" y="641121"/>
                  </a:moveTo>
                  <a:lnTo>
                    <a:pt x="588884" y="641121"/>
                  </a:lnTo>
                  <a:lnTo>
                    <a:pt x="560530" y="603391"/>
                  </a:lnTo>
                  <a:lnTo>
                    <a:pt x="560530" y="641121"/>
                  </a:lnTo>
                  <a:lnTo>
                    <a:pt x="542519" y="641121"/>
                  </a:lnTo>
                  <a:lnTo>
                    <a:pt x="542519" y="545721"/>
                  </a:lnTo>
                  <a:lnTo>
                    <a:pt x="561452" y="545721"/>
                  </a:lnTo>
                  <a:cubicBezTo>
                    <a:pt x="587176" y="545721"/>
                    <a:pt x="600846" y="555450"/>
                    <a:pt x="600846" y="574030"/>
                  </a:cubicBezTo>
                  <a:cubicBezTo>
                    <a:pt x="600846" y="586430"/>
                    <a:pt x="592784" y="597433"/>
                    <a:pt x="581520" y="600717"/>
                  </a:cubicBezTo>
                  <a:lnTo>
                    <a:pt x="580205" y="601202"/>
                  </a:lnTo>
                  <a:close/>
                  <a:moveTo>
                    <a:pt x="247333" y="420651"/>
                  </a:moveTo>
                  <a:lnTo>
                    <a:pt x="247333" y="110785"/>
                  </a:lnTo>
                  <a:cubicBezTo>
                    <a:pt x="246892" y="93649"/>
                    <a:pt x="233090" y="80503"/>
                    <a:pt x="215868" y="80503"/>
                  </a:cubicBezTo>
                  <a:cubicBezTo>
                    <a:pt x="198819" y="80503"/>
                    <a:pt x="184709" y="94174"/>
                    <a:pt x="184580" y="111267"/>
                  </a:cubicBezTo>
                  <a:lnTo>
                    <a:pt x="184580" y="420651"/>
                  </a:lnTo>
                  <a:close/>
                  <a:moveTo>
                    <a:pt x="247333" y="672938"/>
                  </a:moveTo>
                  <a:lnTo>
                    <a:pt x="247333" y="504002"/>
                  </a:lnTo>
                  <a:lnTo>
                    <a:pt x="184580" y="504002"/>
                  </a:lnTo>
                  <a:lnTo>
                    <a:pt x="184580" y="672938"/>
                  </a:lnTo>
                  <a:lnTo>
                    <a:pt x="0" y="672938"/>
                  </a:lnTo>
                  <a:lnTo>
                    <a:pt x="0" y="60344"/>
                  </a:lnTo>
                  <a:cubicBezTo>
                    <a:pt x="0" y="26907"/>
                    <a:pt x="26948" y="0"/>
                    <a:pt x="60036" y="0"/>
                  </a:cubicBezTo>
                  <a:lnTo>
                    <a:pt x="371874" y="0"/>
                  </a:lnTo>
                  <a:cubicBezTo>
                    <a:pt x="405050" y="0"/>
                    <a:pt x="432001" y="26907"/>
                    <a:pt x="432001" y="60344"/>
                  </a:cubicBezTo>
                  <a:lnTo>
                    <a:pt x="432001" y="672935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9216" name="Group 9215">
            <a:extLst>
              <a:ext uri="{FF2B5EF4-FFF2-40B4-BE49-F238E27FC236}">
                <a16:creationId xmlns:a16="http://schemas.microsoft.com/office/drawing/2014/main" id="{D6F5A1B7-D98A-A3A1-DEC8-7310750BFEF7}"/>
              </a:ext>
            </a:extLst>
          </p:cNvPr>
          <p:cNvGrpSpPr/>
          <p:nvPr/>
        </p:nvGrpSpPr>
        <p:grpSpPr>
          <a:xfrm>
            <a:off x="829032" y="4027150"/>
            <a:ext cx="1628115" cy="950360"/>
            <a:chOff x="488949" y="2595559"/>
            <a:chExt cx="2857498" cy="1667974"/>
          </a:xfrm>
          <a:solidFill>
            <a:schemeClr val="bg1"/>
          </a:solidFill>
        </p:grpSpPr>
        <p:sp>
          <p:nvSpPr>
            <p:cNvPr id="9232" name="Freeform: Shape 9231">
              <a:extLst>
                <a:ext uri="{FF2B5EF4-FFF2-40B4-BE49-F238E27FC236}">
                  <a16:creationId xmlns:a16="http://schemas.microsoft.com/office/drawing/2014/main" id="{5BFBB213-8F55-002F-CB20-D53078393A06}"/>
                </a:ext>
              </a:extLst>
            </p:cNvPr>
            <p:cNvSpPr/>
            <p:nvPr/>
          </p:nvSpPr>
          <p:spPr>
            <a:xfrm flipV="1">
              <a:off x="860250" y="2595559"/>
              <a:ext cx="2117529" cy="1247430"/>
            </a:xfrm>
            <a:custGeom>
              <a:avLst/>
              <a:gdLst>
                <a:gd name="connsiteX0" fmla="*/ 1725793 w 2117529"/>
                <a:gd name="connsiteY0" fmla="*/ 623807 h 1247430"/>
                <a:gd name="connsiteX1" fmla="*/ 2117439 w 2117529"/>
                <a:gd name="connsiteY1" fmla="*/ 1049076 h 1247430"/>
                <a:gd name="connsiteX2" fmla="*/ 1858498 w 2117529"/>
                <a:gd name="connsiteY2" fmla="*/ 1168994 h 1247430"/>
                <a:gd name="connsiteX3" fmla="*/ 1552435 w 2117529"/>
                <a:gd name="connsiteY3" fmla="*/ 1247497 h 1247430"/>
                <a:gd name="connsiteX4" fmla="*/ 1553046 w 2117529"/>
                <a:gd name="connsiteY4" fmla="*/ 868739 h 1247430"/>
                <a:gd name="connsiteX5" fmla="*/ 1487432 w 2117529"/>
                <a:gd name="connsiteY5" fmla="*/ 703227 h 1247430"/>
                <a:gd name="connsiteX6" fmla="*/ 1059056 w 2117529"/>
                <a:gd name="connsiteY6" fmla="*/ 752743 h 1247430"/>
                <a:gd name="connsiteX7" fmla="*/ 1058954 w 2117529"/>
                <a:gd name="connsiteY7" fmla="*/ 752743 h 1247430"/>
                <a:gd name="connsiteX8" fmla="*/ 630171 w 2117529"/>
                <a:gd name="connsiteY8" fmla="*/ 703125 h 1247430"/>
                <a:gd name="connsiteX9" fmla="*/ 564506 w 2117529"/>
                <a:gd name="connsiteY9" fmla="*/ 868739 h 1247430"/>
                <a:gd name="connsiteX10" fmla="*/ 565066 w 2117529"/>
                <a:gd name="connsiteY10" fmla="*/ 1247497 h 1247430"/>
                <a:gd name="connsiteX11" fmla="*/ 259003 w 2117529"/>
                <a:gd name="connsiteY11" fmla="*/ 1168994 h 1247430"/>
                <a:gd name="connsiteX12" fmla="*/ 164 w 2117529"/>
                <a:gd name="connsiteY12" fmla="*/ 1049076 h 1247430"/>
                <a:gd name="connsiteX13" fmla="*/ 392065 w 2117529"/>
                <a:gd name="connsiteY13" fmla="*/ 623705 h 1247430"/>
                <a:gd name="connsiteX14" fmla="*/ 419 w 2117529"/>
                <a:gd name="connsiteY14" fmla="*/ 198488 h 1247430"/>
                <a:gd name="connsiteX15" fmla="*/ 259309 w 2117529"/>
                <a:gd name="connsiteY15" fmla="*/ 78569 h 1247430"/>
                <a:gd name="connsiteX16" fmla="*/ 565372 w 2117529"/>
                <a:gd name="connsiteY16" fmla="*/ 66 h 1247430"/>
                <a:gd name="connsiteX17" fmla="*/ 564761 w 2117529"/>
                <a:gd name="connsiteY17" fmla="*/ 378824 h 1247430"/>
                <a:gd name="connsiteX18" fmla="*/ 630426 w 2117529"/>
                <a:gd name="connsiteY18" fmla="*/ 544337 h 1247430"/>
                <a:gd name="connsiteX19" fmla="*/ 1058751 w 2117529"/>
                <a:gd name="connsiteY19" fmla="*/ 494872 h 1247430"/>
                <a:gd name="connsiteX20" fmla="*/ 1058802 w 2117529"/>
                <a:gd name="connsiteY20" fmla="*/ 494872 h 1247430"/>
                <a:gd name="connsiteX21" fmla="*/ 1487636 w 2117529"/>
                <a:gd name="connsiteY21" fmla="*/ 544490 h 1247430"/>
                <a:gd name="connsiteX22" fmla="*/ 1553250 w 2117529"/>
                <a:gd name="connsiteY22" fmla="*/ 378824 h 1247430"/>
                <a:gd name="connsiteX23" fmla="*/ 1552741 w 2117529"/>
                <a:gd name="connsiteY23" fmla="*/ 66 h 1247430"/>
                <a:gd name="connsiteX24" fmla="*/ 1858804 w 2117529"/>
                <a:gd name="connsiteY24" fmla="*/ 78569 h 1247430"/>
                <a:gd name="connsiteX25" fmla="*/ 2117694 w 2117529"/>
                <a:gd name="connsiteY25" fmla="*/ 198488 h 1247430"/>
                <a:gd name="connsiteX26" fmla="*/ 1725793 w 2117529"/>
                <a:gd name="connsiteY26" fmla="*/ 623807 h 1247430"/>
                <a:gd name="connsiteX27" fmla="*/ 1058853 w 2117529"/>
                <a:gd name="connsiteY27" fmla="*/ 538580 h 1247430"/>
                <a:gd name="connsiteX28" fmla="*/ 1058700 w 2117529"/>
                <a:gd name="connsiteY28" fmla="*/ 538580 h 1247430"/>
                <a:gd name="connsiteX29" fmla="*/ 1054370 w 2117529"/>
                <a:gd name="connsiteY29" fmla="*/ 538682 h 1247430"/>
                <a:gd name="connsiteX30" fmla="*/ 722937 w 2117529"/>
                <a:gd name="connsiteY30" fmla="*/ 623705 h 1247430"/>
                <a:gd name="connsiteX31" fmla="*/ 1054675 w 2117529"/>
                <a:gd name="connsiteY31" fmla="*/ 708881 h 1247430"/>
                <a:gd name="connsiteX32" fmla="*/ 1058904 w 2117529"/>
                <a:gd name="connsiteY32" fmla="*/ 708932 h 1247430"/>
                <a:gd name="connsiteX33" fmla="*/ 1059107 w 2117529"/>
                <a:gd name="connsiteY33" fmla="*/ 708932 h 1247430"/>
                <a:gd name="connsiteX34" fmla="*/ 1063437 w 2117529"/>
                <a:gd name="connsiteY34" fmla="*/ 708881 h 1247430"/>
                <a:gd name="connsiteX35" fmla="*/ 1394870 w 2117529"/>
                <a:gd name="connsiteY35" fmla="*/ 623858 h 1247430"/>
                <a:gd name="connsiteX36" fmla="*/ 1063183 w 2117529"/>
                <a:gd name="connsiteY36" fmla="*/ 538682 h 124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17529" h="1247430">
                  <a:moveTo>
                    <a:pt x="1725793" y="623807"/>
                  </a:moveTo>
                  <a:cubicBezTo>
                    <a:pt x="1957734" y="725845"/>
                    <a:pt x="2109186" y="879080"/>
                    <a:pt x="2117439" y="1049076"/>
                  </a:cubicBezTo>
                  <a:cubicBezTo>
                    <a:pt x="2117439" y="1049076"/>
                    <a:pt x="2056206" y="1096249"/>
                    <a:pt x="1858498" y="1168994"/>
                  </a:cubicBezTo>
                  <a:cubicBezTo>
                    <a:pt x="1684886" y="1232876"/>
                    <a:pt x="1552435" y="1247497"/>
                    <a:pt x="1552435" y="1247497"/>
                  </a:cubicBezTo>
                  <a:lnTo>
                    <a:pt x="1553046" y="868739"/>
                  </a:lnTo>
                  <a:cubicBezTo>
                    <a:pt x="1553046" y="812142"/>
                    <a:pt x="1530326" y="754373"/>
                    <a:pt x="1487432" y="703227"/>
                  </a:cubicBezTo>
                  <a:cubicBezTo>
                    <a:pt x="1356204" y="734913"/>
                    <a:pt x="1211171" y="752692"/>
                    <a:pt x="1059056" y="752743"/>
                  </a:cubicBezTo>
                  <a:lnTo>
                    <a:pt x="1058954" y="752743"/>
                  </a:lnTo>
                  <a:cubicBezTo>
                    <a:pt x="906738" y="752692"/>
                    <a:pt x="761552" y="734862"/>
                    <a:pt x="630171" y="703125"/>
                  </a:cubicBezTo>
                  <a:cubicBezTo>
                    <a:pt x="587277" y="754271"/>
                    <a:pt x="564506" y="812091"/>
                    <a:pt x="564506" y="868739"/>
                  </a:cubicBezTo>
                  <a:lnTo>
                    <a:pt x="565066" y="1247497"/>
                  </a:lnTo>
                  <a:cubicBezTo>
                    <a:pt x="565066" y="1247497"/>
                    <a:pt x="432718" y="1232876"/>
                    <a:pt x="259003" y="1168994"/>
                  </a:cubicBezTo>
                  <a:cubicBezTo>
                    <a:pt x="61295" y="1096249"/>
                    <a:pt x="164" y="1049076"/>
                    <a:pt x="164" y="1049076"/>
                  </a:cubicBezTo>
                  <a:cubicBezTo>
                    <a:pt x="8366" y="879029"/>
                    <a:pt x="159869" y="725743"/>
                    <a:pt x="392065" y="623705"/>
                  </a:cubicBezTo>
                  <a:cubicBezTo>
                    <a:pt x="160073" y="521667"/>
                    <a:pt x="8621" y="368432"/>
                    <a:pt x="419" y="198488"/>
                  </a:cubicBezTo>
                  <a:cubicBezTo>
                    <a:pt x="419" y="198488"/>
                    <a:pt x="61601" y="151264"/>
                    <a:pt x="259309" y="78569"/>
                  </a:cubicBezTo>
                  <a:cubicBezTo>
                    <a:pt x="432972" y="14687"/>
                    <a:pt x="565372" y="66"/>
                    <a:pt x="565372" y="66"/>
                  </a:cubicBezTo>
                  <a:lnTo>
                    <a:pt x="564761" y="378824"/>
                  </a:lnTo>
                  <a:cubicBezTo>
                    <a:pt x="564761" y="435422"/>
                    <a:pt x="587481" y="493241"/>
                    <a:pt x="630426" y="544337"/>
                  </a:cubicBezTo>
                  <a:cubicBezTo>
                    <a:pt x="761654" y="512600"/>
                    <a:pt x="906636" y="494872"/>
                    <a:pt x="1058751" y="494872"/>
                  </a:cubicBezTo>
                  <a:lnTo>
                    <a:pt x="1058802" y="494872"/>
                  </a:lnTo>
                  <a:cubicBezTo>
                    <a:pt x="1211069" y="494872"/>
                    <a:pt x="1356306" y="512651"/>
                    <a:pt x="1487636" y="544490"/>
                  </a:cubicBezTo>
                  <a:cubicBezTo>
                    <a:pt x="1530530" y="493343"/>
                    <a:pt x="1553250" y="435422"/>
                    <a:pt x="1553250" y="378824"/>
                  </a:cubicBezTo>
                  <a:lnTo>
                    <a:pt x="1552741" y="66"/>
                  </a:lnTo>
                  <a:cubicBezTo>
                    <a:pt x="1552741" y="66"/>
                    <a:pt x="1685140" y="14687"/>
                    <a:pt x="1858804" y="78569"/>
                  </a:cubicBezTo>
                  <a:cubicBezTo>
                    <a:pt x="2056512" y="151264"/>
                    <a:pt x="2117694" y="198488"/>
                    <a:pt x="2117694" y="198488"/>
                  </a:cubicBezTo>
                  <a:cubicBezTo>
                    <a:pt x="2109441" y="368534"/>
                    <a:pt x="1957938" y="521820"/>
                    <a:pt x="1725793" y="623807"/>
                  </a:cubicBezTo>
                  <a:moveTo>
                    <a:pt x="1058853" y="538580"/>
                  </a:moveTo>
                  <a:lnTo>
                    <a:pt x="1058700" y="538580"/>
                  </a:lnTo>
                  <a:lnTo>
                    <a:pt x="1054370" y="538682"/>
                  </a:lnTo>
                  <a:cubicBezTo>
                    <a:pt x="917028" y="538682"/>
                    <a:pt x="805057" y="572304"/>
                    <a:pt x="722937" y="623705"/>
                  </a:cubicBezTo>
                  <a:cubicBezTo>
                    <a:pt x="805057" y="675208"/>
                    <a:pt x="917079" y="708881"/>
                    <a:pt x="1054675" y="708881"/>
                  </a:cubicBezTo>
                  <a:lnTo>
                    <a:pt x="1058904" y="708932"/>
                  </a:lnTo>
                  <a:lnTo>
                    <a:pt x="1059107" y="708932"/>
                  </a:lnTo>
                  <a:lnTo>
                    <a:pt x="1063437" y="708881"/>
                  </a:lnTo>
                  <a:cubicBezTo>
                    <a:pt x="1200829" y="708881"/>
                    <a:pt x="1312750" y="675259"/>
                    <a:pt x="1394870" y="623858"/>
                  </a:cubicBezTo>
                  <a:cubicBezTo>
                    <a:pt x="1312750" y="572406"/>
                    <a:pt x="1200728" y="538682"/>
                    <a:pt x="1063183" y="538682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3" name="Freeform: Shape 9232">
              <a:extLst>
                <a:ext uri="{FF2B5EF4-FFF2-40B4-BE49-F238E27FC236}">
                  <a16:creationId xmlns:a16="http://schemas.microsoft.com/office/drawing/2014/main" id="{AF1B3DDE-91BB-DC51-87D2-07BB6A545D85}"/>
                </a:ext>
              </a:extLst>
            </p:cNvPr>
            <p:cNvSpPr/>
            <p:nvPr/>
          </p:nvSpPr>
          <p:spPr>
            <a:xfrm flipV="1">
              <a:off x="488949" y="4086977"/>
              <a:ext cx="221016" cy="175649"/>
            </a:xfrm>
            <a:custGeom>
              <a:avLst/>
              <a:gdLst>
                <a:gd name="connsiteX0" fmla="*/ 67717 w 221016"/>
                <a:gd name="connsiteY0" fmla="*/ 165 h 175649"/>
                <a:gd name="connsiteX1" fmla="*/ 14 w 221016"/>
                <a:gd name="connsiteY1" fmla="*/ 70466 h 175649"/>
                <a:gd name="connsiteX2" fmla="*/ 14 w 221016"/>
                <a:gd name="connsiteY2" fmla="*/ 162774 h 175649"/>
                <a:gd name="connsiteX3" fmla="*/ 11425 w 221016"/>
                <a:gd name="connsiteY3" fmla="*/ 175815 h 175649"/>
                <a:gd name="connsiteX4" fmla="*/ 45811 w 221016"/>
                <a:gd name="connsiteY4" fmla="*/ 175815 h 175649"/>
                <a:gd name="connsiteX5" fmla="*/ 56255 w 221016"/>
                <a:gd name="connsiteY5" fmla="*/ 162774 h 175649"/>
                <a:gd name="connsiteX6" fmla="*/ 56255 w 221016"/>
                <a:gd name="connsiteY6" fmla="*/ 70466 h 175649"/>
                <a:gd name="connsiteX7" fmla="*/ 81675 w 221016"/>
                <a:gd name="connsiteY7" fmla="*/ 46268 h 175649"/>
                <a:gd name="connsiteX8" fmla="*/ 139342 w 221016"/>
                <a:gd name="connsiteY8" fmla="*/ 46268 h 175649"/>
                <a:gd name="connsiteX9" fmla="*/ 164457 w 221016"/>
                <a:gd name="connsiteY9" fmla="*/ 70466 h 175649"/>
                <a:gd name="connsiteX10" fmla="*/ 164457 w 221016"/>
                <a:gd name="connsiteY10" fmla="*/ 162774 h 175649"/>
                <a:gd name="connsiteX11" fmla="*/ 174900 w 221016"/>
                <a:gd name="connsiteY11" fmla="*/ 175815 h 175649"/>
                <a:gd name="connsiteX12" fmla="*/ 209541 w 221016"/>
                <a:gd name="connsiteY12" fmla="*/ 175815 h 175649"/>
                <a:gd name="connsiteX13" fmla="*/ 221003 w 221016"/>
                <a:gd name="connsiteY13" fmla="*/ 162774 h 175649"/>
                <a:gd name="connsiteX14" fmla="*/ 221003 w 221016"/>
                <a:gd name="connsiteY14" fmla="*/ 70466 h 175649"/>
                <a:gd name="connsiteX15" fmla="*/ 153046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717" y="165"/>
                  </a:moveTo>
                  <a:cubicBezTo>
                    <a:pt x="1186" y="165"/>
                    <a:pt x="14" y="50904"/>
                    <a:pt x="14" y="70466"/>
                  </a:cubicBezTo>
                  <a:lnTo>
                    <a:pt x="14" y="162774"/>
                  </a:lnTo>
                  <a:cubicBezTo>
                    <a:pt x="14" y="168377"/>
                    <a:pt x="-444" y="175815"/>
                    <a:pt x="11425" y="175815"/>
                  </a:cubicBezTo>
                  <a:lnTo>
                    <a:pt x="45811" y="175815"/>
                  </a:lnTo>
                  <a:cubicBezTo>
                    <a:pt x="56968" y="175815"/>
                    <a:pt x="56255" y="167868"/>
                    <a:pt x="56255" y="162774"/>
                  </a:cubicBezTo>
                  <a:lnTo>
                    <a:pt x="56255" y="70466"/>
                  </a:lnTo>
                  <a:cubicBezTo>
                    <a:pt x="56255" y="63894"/>
                    <a:pt x="57477" y="46268"/>
                    <a:pt x="81675" y="46268"/>
                  </a:cubicBezTo>
                  <a:lnTo>
                    <a:pt x="139342" y="46268"/>
                  </a:lnTo>
                  <a:cubicBezTo>
                    <a:pt x="163081" y="46268"/>
                    <a:pt x="164457" y="63894"/>
                    <a:pt x="164457" y="70466"/>
                  </a:cubicBezTo>
                  <a:lnTo>
                    <a:pt x="164457" y="162774"/>
                  </a:lnTo>
                  <a:cubicBezTo>
                    <a:pt x="164457" y="167868"/>
                    <a:pt x="163794" y="175815"/>
                    <a:pt x="174900" y="175815"/>
                  </a:cubicBezTo>
                  <a:lnTo>
                    <a:pt x="209541" y="175815"/>
                  </a:lnTo>
                  <a:cubicBezTo>
                    <a:pt x="222124" y="175815"/>
                    <a:pt x="221003" y="167868"/>
                    <a:pt x="221003" y="162774"/>
                  </a:cubicBezTo>
                  <a:lnTo>
                    <a:pt x="221003" y="70466"/>
                  </a:lnTo>
                  <a:cubicBezTo>
                    <a:pt x="221003" y="50904"/>
                    <a:pt x="219831" y="165"/>
                    <a:pt x="153046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4" name="Freeform: Shape 9233">
              <a:extLst>
                <a:ext uri="{FF2B5EF4-FFF2-40B4-BE49-F238E27FC236}">
                  <a16:creationId xmlns:a16="http://schemas.microsoft.com/office/drawing/2014/main" id="{77592933-3A6C-F544-62B8-3F5EA0EF90FD}"/>
                </a:ext>
              </a:extLst>
            </p:cNvPr>
            <p:cNvSpPr/>
            <p:nvPr/>
          </p:nvSpPr>
          <p:spPr>
            <a:xfrm flipV="1">
              <a:off x="731279" y="4086989"/>
              <a:ext cx="240559" cy="175665"/>
            </a:xfrm>
            <a:custGeom>
              <a:avLst/>
              <a:gdLst>
                <a:gd name="connsiteX0" fmla="*/ 144054 w 240559"/>
                <a:gd name="connsiteY0" fmla="*/ 11338 h 175665"/>
                <a:gd name="connsiteX1" fmla="*/ 52866 w 240559"/>
                <a:gd name="connsiteY1" fmla="*/ 124889 h 175665"/>
                <a:gd name="connsiteX2" fmla="*/ 52866 w 240559"/>
                <a:gd name="connsiteY2" fmla="*/ 12509 h 175665"/>
                <a:gd name="connsiteX3" fmla="*/ 42423 w 240559"/>
                <a:gd name="connsiteY3" fmla="*/ 181 h 175665"/>
                <a:gd name="connsiteX4" fmla="*/ 10329 w 240559"/>
                <a:gd name="connsiteY4" fmla="*/ 181 h 175665"/>
                <a:gd name="connsiteX5" fmla="*/ 90 w 240559"/>
                <a:gd name="connsiteY5" fmla="*/ 12509 h 175665"/>
                <a:gd name="connsiteX6" fmla="*/ 90 w 240559"/>
                <a:gd name="connsiteY6" fmla="*/ 162790 h 175665"/>
                <a:gd name="connsiteX7" fmla="*/ 10329 w 240559"/>
                <a:gd name="connsiteY7" fmla="*/ 175831 h 175665"/>
                <a:gd name="connsiteX8" fmla="*/ 72887 w 240559"/>
                <a:gd name="connsiteY8" fmla="*/ 175831 h 175665"/>
                <a:gd name="connsiteX9" fmla="*/ 132235 w 240559"/>
                <a:gd name="connsiteY9" fmla="*/ 116738 h 175665"/>
                <a:gd name="connsiteX10" fmla="*/ 184298 w 240559"/>
                <a:gd name="connsiteY10" fmla="*/ 51633 h 175665"/>
                <a:gd name="connsiteX11" fmla="*/ 184298 w 240559"/>
                <a:gd name="connsiteY11" fmla="*/ 162790 h 175665"/>
                <a:gd name="connsiteX12" fmla="*/ 195251 w 240559"/>
                <a:gd name="connsiteY12" fmla="*/ 175831 h 175665"/>
                <a:gd name="connsiteX13" fmla="*/ 230096 w 240559"/>
                <a:gd name="connsiteY13" fmla="*/ 175831 h 175665"/>
                <a:gd name="connsiteX14" fmla="*/ 240590 w 240559"/>
                <a:gd name="connsiteY14" fmla="*/ 162790 h 175665"/>
                <a:gd name="connsiteX15" fmla="*/ 240590 w 240559"/>
                <a:gd name="connsiteY15" fmla="*/ 181 h 175665"/>
                <a:gd name="connsiteX16" fmla="*/ 176402 w 240559"/>
                <a:gd name="connsiteY16" fmla="*/ 181 h 175665"/>
                <a:gd name="connsiteX17" fmla="*/ 144054 w 240559"/>
                <a:gd name="connsiteY17" fmla="*/ 11338 h 17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559" h="175665">
                  <a:moveTo>
                    <a:pt x="144054" y="11338"/>
                  </a:moveTo>
                  <a:cubicBezTo>
                    <a:pt x="120569" y="42973"/>
                    <a:pt x="87049" y="82810"/>
                    <a:pt x="52866" y="124889"/>
                  </a:cubicBezTo>
                  <a:lnTo>
                    <a:pt x="52866" y="12509"/>
                  </a:lnTo>
                  <a:cubicBezTo>
                    <a:pt x="52866" y="7619"/>
                    <a:pt x="54089" y="181"/>
                    <a:pt x="42423" y="181"/>
                  </a:cubicBezTo>
                  <a:lnTo>
                    <a:pt x="10329" y="181"/>
                  </a:lnTo>
                  <a:cubicBezTo>
                    <a:pt x="-1285" y="181"/>
                    <a:pt x="90" y="7619"/>
                    <a:pt x="90" y="12509"/>
                  </a:cubicBezTo>
                  <a:lnTo>
                    <a:pt x="90" y="162790"/>
                  </a:lnTo>
                  <a:cubicBezTo>
                    <a:pt x="90" y="167884"/>
                    <a:pt x="-419" y="175831"/>
                    <a:pt x="10329" y="175831"/>
                  </a:cubicBezTo>
                  <a:lnTo>
                    <a:pt x="72887" y="175831"/>
                  </a:lnTo>
                  <a:cubicBezTo>
                    <a:pt x="90564" y="175831"/>
                    <a:pt x="115730" y="140222"/>
                    <a:pt x="132235" y="116738"/>
                  </a:cubicBezTo>
                  <a:cubicBezTo>
                    <a:pt x="144971" y="98806"/>
                    <a:pt x="168506" y="71857"/>
                    <a:pt x="184298" y="51633"/>
                  </a:cubicBezTo>
                  <a:lnTo>
                    <a:pt x="184298" y="162790"/>
                  </a:lnTo>
                  <a:cubicBezTo>
                    <a:pt x="184298" y="167884"/>
                    <a:pt x="183585" y="175831"/>
                    <a:pt x="195251" y="175831"/>
                  </a:cubicBezTo>
                  <a:lnTo>
                    <a:pt x="230096" y="175831"/>
                  </a:lnTo>
                  <a:cubicBezTo>
                    <a:pt x="241303" y="175831"/>
                    <a:pt x="240590" y="167884"/>
                    <a:pt x="240590" y="162790"/>
                  </a:cubicBezTo>
                  <a:lnTo>
                    <a:pt x="240590" y="181"/>
                  </a:lnTo>
                  <a:lnTo>
                    <a:pt x="176402" y="181"/>
                  </a:lnTo>
                  <a:cubicBezTo>
                    <a:pt x="162648" y="181"/>
                    <a:pt x="156586" y="-736"/>
                    <a:pt x="144054" y="1133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5" name="Freeform: Shape 9234">
              <a:extLst>
                <a:ext uri="{FF2B5EF4-FFF2-40B4-BE49-F238E27FC236}">
                  <a16:creationId xmlns:a16="http://schemas.microsoft.com/office/drawing/2014/main" id="{ED63D9AC-7B7A-1ECC-CC25-1C05B5481AF6}"/>
                </a:ext>
              </a:extLst>
            </p:cNvPr>
            <p:cNvSpPr/>
            <p:nvPr/>
          </p:nvSpPr>
          <p:spPr>
            <a:xfrm flipV="1">
              <a:off x="992919" y="4087290"/>
              <a:ext cx="228154" cy="175396"/>
            </a:xfrm>
            <a:custGeom>
              <a:avLst/>
              <a:gdLst>
                <a:gd name="connsiteX0" fmla="*/ 146883 w 228154"/>
                <a:gd name="connsiteY0" fmla="*/ 46422 h 175396"/>
                <a:gd name="connsiteX1" fmla="*/ 172966 w 228154"/>
                <a:gd name="connsiteY1" fmla="*/ 85750 h 175396"/>
                <a:gd name="connsiteX2" fmla="*/ 142706 w 228154"/>
                <a:gd name="connsiteY2" fmla="*/ 128796 h 175396"/>
                <a:gd name="connsiteX3" fmla="*/ 54320 w 228154"/>
                <a:gd name="connsiteY3" fmla="*/ 128796 h 175396"/>
                <a:gd name="connsiteX4" fmla="*/ 54320 w 228154"/>
                <a:gd name="connsiteY4" fmla="*/ 46422 h 175396"/>
                <a:gd name="connsiteX5" fmla="*/ 146883 w 228154"/>
                <a:gd name="connsiteY5" fmla="*/ 46422 h 175396"/>
                <a:gd name="connsiteX6" fmla="*/ 67 w 228154"/>
                <a:gd name="connsiteY6" fmla="*/ 166 h 175396"/>
                <a:gd name="connsiteX7" fmla="*/ 67 w 228154"/>
                <a:gd name="connsiteY7" fmla="*/ 175561 h 175396"/>
                <a:gd name="connsiteX8" fmla="*/ 155085 w 228154"/>
                <a:gd name="connsiteY8" fmla="*/ 175561 h 175396"/>
                <a:gd name="connsiteX9" fmla="*/ 228034 w 228154"/>
                <a:gd name="connsiteY9" fmla="*/ 109998 h 175396"/>
                <a:gd name="connsiteX10" fmla="*/ 156460 w 228154"/>
                <a:gd name="connsiteY10" fmla="*/ 166 h 175396"/>
                <a:gd name="connsiteX11" fmla="*/ 72914 w 228154"/>
                <a:gd name="connsiteY11" fmla="*/ 166 h 175396"/>
                <a:gd name="connsiteX12" fmla="*/ 54779 w 228154"/>
                <a:gd name="connsiteY12" fmla="*/ 36896 h 175396"/>
                <a:gd name="connsiteX13" fmla="*/ 54779 w 228154"/>
                <a:gd name="connsiteY13" fmla="*/ 166 h 1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154" h="175396">
                  <a:moveTo>
                    <a:pt x="146883" y="46422"/>
                  </a:moveTo>
                  <a:cubicBezTo>
                    <a:pt x="175003" y="46422"/>
                    <a:pt x="172966" y="73421"/>
                    <a:pt x="172966" y="85750"/>
                  </a:cubicBezTo>
                  <a:cubicBezTo>
                    <a:pt x="172966" y="127166"/>
                    <a:pt x="161300" y="128796"/>
                    <a:pt x="142706" y="128796"/>
                  </a:cubicBezTo>
                  <a:lnTo>
                    <a:pt x="54320" y="128796"/>
                  </a:lnTo>
                  <a:lnTo>
                    <a:pt x="54320" y="46422"/>
                  </a:lnTo>
                  <a:lnTo>
                    <a:pt x="146883" y="46422"/>
                  </a:lnTo>
                  <a:close/>
                  <a:moveTo>
                    <a:pt x="67" y="166"/>
                  </a:moveTo>
                  <a:lnTo>
                    <a:pt x="67" y="175561"/>
                  </a:lnTo>
                  <a:lnTo>
                    <a:pt x="155085" y="175561"/>
                  </a:lnTo>
                  <a:cubicBezTo>
                    <a:pt x="164560" y="175561"/>
                    <a:pt x="228034" y="176682"/>
                    <a:pt x="228034" y="109998"/>
                  </a:cubicBezTo>
                  <a:cubicBezTo>
                    <a:pt x="228034" y="41786"/>
                    <a:pt x="235472" y="166"/>
                    <a:pt x="156460" y="166"/>
                  </a:cubicBezTo>
                  <a:lnTo>
                    <a:pt x="72914" y="166"/>
                  </a:lnTo>
                  <a:lnTo>
                    <a:pt x="54779" y="36896"/>
                  </a:lnTo>
                  <a:lnTo>
                    <a:pt x="54779" y="166"/>
                  </a:ln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0068E34C-B29D-D0AD-ECDF-97FBF411C018}"/>
                </a:ext>
              </a:extLst>
            </p:cNvPr>
            <p:cNvSpPr/>
            <p:nvPr/>
          </p:nvSpPr>
          <p:spPr>
            <a:xfrm flipV="1">
              <a:off x="1242079" y="4088415"/>
              <a:ext cx="195588" cy="175089"/>
            </a:xfrm>
            <a:custGeom>
              <a:avLst/>
              <a:gdLst>
                <a:gd name="connsiteX0" fmla="*/ 39621 w 195588"/>
                <a:gd name="connsiteY0" fmla="*/ 175258 h 175089"/>
                <a:gd name="connsiteX1" fmla="*/ 182413 w 195588"/>
                <a:gd name="connsiteY1" fmla="*/ 175258 h 175089"/>
                <a:gd name="connsiteX2" fmla="*/ 192907 w 195588"/>
                <a:gd name="connsiteY2" fmla="*/ 152691 h 175089"/>
                <a:gd name="connsiteX3" fmla="*/ 182413 w 195588"/>
                <a:gd name="connsiteY3" fmla="*/ 131346 h 175089"/>
                <a:gd name="connsiteX4" fmla="*/ 69575 w 195588"/>
                <a:gd name="connsiteY4" fmla="*/ 131346 h 175089"/>
                <a:gd name="connsiteX5" fmla="*/ 56381 w 195588"/>
                <a:gd name="connsiteY5" fmla="*/ 122278 h 175089"/>
                <a:gd name="connsiteX6" fmla="*/ 65652 w 195588"/>
                <a:gd name="connsiteY6" fmla="*/ 107352 h 175089"/>
                <a:gd name="connsiteX7" fmla="*/ 165449 w 195588"/>
                <a:gd name="connsiteY7" fmla="*/ 107352 h 175089"/>
                <a:gd name="connsiteX8" fmla="*/ 181496 w 195588"/>
                <a:gd name="connsiteY8" fmla="*/ 75258 h 175089"/>
                <a:gd name="connsiteX9" fmla="*/ 174771 w 195588"/>
                <a:gd name="connsiteY9" fmla="*/ 67107 h 175089"/>
                <a:gd name="connsiteX10" fmla="*/ 71460 w 195588"/>
                <a:gd name="connsiteY10" fmla="*/ 67107 h 175089"/>
                <a:gd name="connsiteX11" fmla="*/ 55413 w 195588"/>
                <a:gd name="connsiteY11" fmla="*/ 98284 h 175089"/>
                <a:gd name="connsiteX12" fmla="*/ 55413 w 195588"/>
                <a:gd name="connsiteY12" fmla="*/ 52232 h 175089"/>
                <a:gd name="connsiteX13" fmla="*/ 67741 w 195588"/>
                <a:gd name="connsiteY13" fmla="*/ 43623 h 175089"/>
                <a:gd name="connsiteX14" fmla="*/ 184960 w 195588"/>
                <a:gd name="connsiteY14" fmla="*/ 43623 h 175089"/>
                <a:gd name="connsiteX15" fmla="*/ 195658 w 195588"/>
                <a:gd name="connsiteY15" fmla="*/ 22278 h 175089"/>
                <a:gd name="connsiteX16" fmla="*/ 184960 w 195588"/>
                <a:gd name="connsiteY16" fmla="*/ 169 h 175089"/>
                <a:gd name="connsiteX17" fmla="*/ 36564 w 195588"/>
                <a:gd name="connsiteY17" fmla="*/ 169 h 175089"/>
                <a:gd name="connsiteX18" fmla="*/ 89 w 195588"/>
                <a:gd name="connsiteY18" fmla="*/ 42451 h 175089"/>
                <a:gd name="connsiteX19" fmla="*/ 89 w 195588"/>
                <a:gd name="connsiteY19" fmla="*/ 139242 h 175089"/>
                <a:gd name="connsiteX20" fmla="*/ 39621 w 195588"/>
                <a:gd name="connsiteY20" fmla="*/ 175258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5588" h="175089">
                  <a:moveTo>
                    <a:pt x="39621" y="175258"/>
                  </a:moveTo>
                  <a:lnTo>
                    <a:pt x="182413" y="175258"/>
                  </a:lnTo>
                  <a:cubicBezTo>
                    <a:pt x="194537" y="175258"/>
                    <a:pt x="192907" y="167362"/>
                    <a:pt x="192907" y="152691"/>
                  </a:cubicBezTo>
                  <a:cubicBezTo>
                    <a:pt x="192907" y="139038"/>
                    <a:pt x="194741" y="131346"/>
                    <a:pt x="182413" y="131346"/>
                  </a:cubicBezTo>
                  <a:lnTo>
                    <a:pt x="69575" y="131346"/>
                  </a:lnTo>
                  <a:cubicBezTo>
                    <a:pt x="66569" y="131346"/>
                    <a:pt x="56381" y="132976"/>
                    <a:pt x="56381" y="122278"/>
                  </a:cubicBezTo>
                  <a:cubicBezTo>
                    <a:pt x="56381" y="111580"/>
                    <a:pt x="54292" y="107352"/>
                    <a:pt x="65652" y="107352"/>
                  </a:cubicBezTo>
                  <a:lnTo>
                    <a:pt x="165449" y="107352"/>
                  </a:lnTo>
                  <a:cubicBezTo>
                    <a:pt x="165449" y="107352"/>
                    <a:pt x="179865" y="79894"/>
                    <a:pt x="181496" y="75258"/>
                  </a:cubicBezTo>
                  <a:cubicBezTo>
                    <a:pt x="183839" y="71081"/>
                    <a:pt x="183584" y="67107"/>
                    <a:pt x="174771" y="67107"/>
                  </a:cubicBezTo>
                  <a:lnTo>
                    <a:pt x="71460" y="67107"/>
                  </a:lnTo>
                  <a:lnTo>
                    <a:pt x="55413" y="98284"/>
                  </a:lnTo>
                  <a:lnTo>
                    <a:pt x="55413" y="52232"/>
                  </a:lnTo>
                  <a:cubicBezTo>
                    <a:pt x="55413" y="41534"/>
                    <a:pt x="64990" y="43623"/>
                    <a:pt x="67741" y="43623"/>
                  </a:cubicBezTo>
                  <a:lnTo>
                    <a:pt x="184960" y="43623"/>
                  </a:lnTo>
                  <a:cubicBezTo>
                    <a:pt x="196626" y="43623"/>
                    <a:pt x="195658" y="35523"/>
                    <a:pt x="195658" y="22278"/>
                  </a:cubicBezTo>
                  <a:cubicBezTo>
                    <a:pt x="195658" y="8014"/>
                    <a:pt x="196626" y="169"/>
                    <a:pt x="184960" y="169"/>
                  </a:cubicBezTo>
                  <a:lnTo>
                    <a:pt x="36564" y="169"/>
                  </a:lnTo>
                  <a:cubicBezTo>
                    <a:pt x="24236" y="169"/>
                    <a:pt x="89" y="3887"/>
                    <a:pt x="89" y="42451"/>
                  </a:cubicBezTo>
                  <a:lnTo>
                    <a:pt x="89" y="139242"/>
                  </a:lnTo>
                  <a:cubicBezTo>
                    <a:pt x="89" y="149227"/>
                    <a:pt x="5438" y="175258"/>
                    <a:pt x="39621" y="17525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6C5B2897-94D0-D727-5AA5-B61C0481C9AF}"/>
                </a:ext>
              </a:extLst>
            </p:cNvPr>
            <p:cNvSpPr/>
            <p:nvPr/>
          </p:nvSpPr>
          <p:spPr>
            <a:xfrm flipV="1">
              <a:off x="1458981" y="4087256"/>
              <a:ext cx="222118" cy="175402"/>
            </a:xfrm>
            <a:custGeom>
              <a:avLst/>
              <a:gdLst>
                <a:gd name="connsiteX0" fmla="*/ 138984 w 222118"/>
                <a:gd name="connsiteY0" fmla="*/ 129263 h 175402"/>
                <a:gd name="connsiteX1" fmla="*/ 69448 w 222118"/>
                <a:gd name="connsiteY1" fmla="*/ 129263 h 175402"/>
                <a:gd name="connsiteX2" fmla="*/ 58291 w 222118"/>
                <a:gd name="connsiteY2" fmla="*/ 121775 h 175402"/>
                <a:gd name="connsiteX3" fmla="*/ 58291 w 222118"/>
                <a:gd name="connsiteY3" fmla="*/ 90394 h 175402"/>
                <a:gd name="connsiteX4" fmla="*/ 129917 w 222118"/>
                <a:gd name="connsiteY4" fmla="*/ 90394 h 175402"/>
                <a:gd name="connsiteX5" fmla="*/ 164609 w 222118"/>
                <a:gd name="connsiteY5" fmla="*/ 108122 h 175402"/>
                <a:gd name="connsiteX6" fmla="*/ 138984 w 222118"/>
                <a:gd name="connsiteY6" fmla="*/ 129263 h 175402"/>
                <a:gd name="connsiteX7" fmla="*/ 14583 w 222118"/>
                <a:gd name="connsiteY7" fmla="*/ 175570 h 175402"/>
                <a:gd name="connsiteX8" fmla="*/ 170875 w 222118"/>
                <a:gd name="connsiteY8" fmla="*/ 175570 h 175402"/>
                <a:gd name="connsiteX9" fmla="*/ 222225 w 222118"/>
                <a:gd name="connsiteY9" fmla="*/ 119279 h 175402"/>
                <a:gd name="connsiteX10" fmla="*/ 197619 w 222118"/>
                <a:gd name="connsiteY10" fmla="*/ 69049 h 175402"/>
                <a:gd name="connsiteX11" fmla="*/ 222072 w 222118"/>
                <a:gd name="connsiteY11" fmla="*/ 9497 h 175402"/>
                <a:gd name="connsiteX12" fmla="*/ 215755 w 222118"/>
                <a:gd name="connsiteY12" fmla="*/ 175 h 175402"/>
                <a:gd name="connsiteX13" fmla="*/ 169958 w 222118"/>
                <a:gd name="connsiteY13" fmla="*/ 175 h 175402"/>
                <a:gd name="connsiteX14" fmla="*/ 162724 w 222118"/>
                <a:gd name="connsiteY14" fmla="*/ 23201 h 175402"/>
                <a:gd name="connsiteX15" fmla="*/ 145964 w 222118"/>
                <a:gd name="connsiteY15" fmla="*/ 43884 h 175402"/>
                <a:gd name="connsiteX16" fmla="*/ 78516 w 222118"/>
                <a:gd name="connsiteY16" fmla="*/ 43884 h 175402"/>
                <a:gd name="connsiteX17" fmla="*/ 59463 w 222118"/>
                <a:gd name="connsiteY17" fmla="*/ 80206 h 175402"/>
                <a:gd name="connsiteX18" fmla="*/ 59463 w 222118"/>
                <a:gd name="connsiteY18" fmla="*/ 7409 h 175402"/>
                <a:gd name="connsiteX19" fmla="*/ 50854 w 222118"/>
                <a:gd name="connsiteY19" fmla="*/ 175 h 175402"/>
                <a:gd name="connsiteX20" fmla="*/ 4853 w 222118"/>
                <a:gd name="connsiteY20" fmla="*/ 175 h 175402"/>
                <a:gd name="connsiteX21" fmla="*/ 115 w 222118"/>
                <a:gd name="connsiteY21" fmla="*/ 6033 h 175402"/>
                <a:gd name="connsiteX22" fmla="*/ 115 w 222118"/>
                <a:gd name="connsiteY22" fmla="*/ 160440 h 175402"/>
                <a:gd name="connsiteX23" fmla="*/ 14583 w 222118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18" h="175402">
                  <a:moveTo>
                    <a:pt x="138984" y="129263"/>
                  </a:moveTo>
                  <a:lnTo>
                    <a:pt x="69448" y="129263"/>
                  </a:lnTo>
                  <a:cubicBezTo>
                    <a:pt x="57884" y="129263"/>
                    <a:pt x="58291" y="125290"/>
                    <a:pt x="58291" y="121775"/>
                  </a:cubicBezTo>
                  <a:lnTo>
                    <a:pt x="58291" y="90394"/>
                  </a:lnTo>
                  <a:lnTo>
                    <a:pt x="129917" y="90394"/>
                  </a:lnTo>
                  <a:cubicBezTo>
                    <a:pt x="164609" y="90394"/>
                    <a:pt x="164609" y="99054"/>
                    <a:pt x="164609" y="108122"/>
                  </a:cubicBezTo>
                  <a:cubicBezTo>
                    <a:pt x="164609" y="126258"/>
                    <a:pt x="163233" y="129263"/>
                    <a:pt x="138984" y="129263"/>
                  </a:cubicBezTo>
                  <a:moveTo>
                    <a:pt x="14583" y="175570"/>
                  </a:moveTo>
                  <a:lnTo>
                    <a:pt x="170875" y="175570"/>
                  </a:lnTo>
                  <a:cubicBezTo>
                    <a:pt x="191812" y="175570"/>
                    <a:pt x="222225" y="175774"/>
                    <a:pt x="222225" y="119279"/>
                  </a:cubicBezTo>
                  <a:cubicBezTo>
                    <a:pt x="222225" y="82294"/>
                    <a:pt x="214379" y="80460"/>
                    <a:pt x="197619" y="69049"/>
                  </a:cubicBezTo>
                  <a:cubicBezTo>
                    <a:pt x="225791" y="64159"/>
                    <a:pt x="222072" y="28142"/>
                    <a:pt x="222072" y="9497"/>
                  </a:cubicBezTo>
                  <a:cubicBezTo>
                    <a:pt x="222072" y="-29"/>
                    <a:pt x="218608" y="175"/>
                    <a:pt x="215755" y="175"/>
                  </a:cubicBezTo>
                  <a:lnTo>
                    <a:pt x="169958" y="175"/>
                  </a:lnTo>
                  <a:cubicBezTo>
                    <a:pt x="160380" y="175"/>
                    <a:pt x="162724" y="15305"/>
                    <a:pt x="162724" y="23201"/>
                  </a:cubicBezTo>
                  <a:cubicBezTo>
                    <a:pt x="162724" y="44852"/>
                    <a:pt x="150650" y="43884"/>
                    <a:pt x="145964" y="43884"/>
                  </a:cubicBezTo>
                  <a:lnTo>
                    <a:pt x="78516" y="43884"/>
                  </a:lnTo>
                  <a:cubicBezTo>
                    <a:pt x="72046" y="55091"/>
                    <a:pt x="59463" y="80206"/>
                    <a:pt x="59463" y="80206"/>
                  </a:cubicBezTo>
                  <a:lnTo>
                    <a:pt x="59463" y="7409"/>
                  </a:lnTo>
                  <a:cubicBezTo>
                    <a:pt x="59463" y="1092"/>
                    <a:pt x="53146" y="175"/>
                    <a:pt x="50854" y="175"/>
                  </a:cubicBezTo>
                  <a:lnTo>
                    <a:pt x="4853" y="175"/>
                  </a:lnTo>
                  <a:cubicBezTo>
                    <a:pt x="7349" y="175"/>
                    <a:pt x="115" y="-283"/>
                    <a:pt x="115" y="6033"/>
                  </a:cubicBezTo>
                  <a:lnTo>
                    <a:pt x="115" y="160440"/>
                  </a:lnTo>
                  <a:cubicBezTo>
                    <a:pt x="115" y="171393"/>
                    <a:pt x="7807" y="175570"/>
                    <a:pt x="14583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22A3619C-05D1-3963-2A48-F35CA0BE80ED}"/>
                </a:ext>
              </a:extLst>
            </p:cNvPr>
            <p:cNvSpPr/>
            <p:nvPr/>
          </p:nvSpPr>
          <p:spPr>
            <a:xfrm flipV="1">
              <a:off x="1802518" y="4088444"/>
              <a:ext cx="259093" cy="175089"/>
            </a:xfrm>
            <a:custGeom>
              <a:avLst/>
              <a:gdLst>
                <a:gd name="connsiteX0" fmla="*/ 129241 w 259093"/>
                <a:gd name="connsiteY0" fmla="*/ 126709 h 175089"/>
                <a:gd name="connsiteX1" fmla="*/ 100407 w 259093"/>
                <a:gd name="connsiteY1" fmla="*/ 74136 h 175089"/>
                <a:gd name="connsiteX2" fmla="*/ 102955 w 259093"/>
                <a:gd name="connsiteY2" fmla="*/ 71589 h 175089"/>
                <a:gd name="connsiteX3" fmla="*/ 156699 w 259093"/>
                <a:gd name="connsiteY3" fmla="*/ 71589 h 175089"/>
                <a:gd name="connsiteX4" fmla="*/ 159501 w 259093"/>
                <a:gd name="connsiteY4" fmla="*/ 74136 h 175089"/>
                <a:gd name="connsiteX5" fmla="*/ 132043 w 259093"/>
                <a:gd name="connsiteY5" fmla="*/ 126964 h 175089"/>
                <a:gd name="connsiteX6" fmla="*/ 129241 w 259093"/>
                <a:gd name="connsiteY6" fmla="*/ 126709 h 175089"/>
                <a:gd name="connsiteX7" fmla="*/ 147835 w 259093"/>
                <a:gd name="connsiteY7" fmla="*/ 175257 h 175089"/>
                <a:gd name="connsiteX8" fmla="*/ 182476 w 259093"/>
                <a:gd name="connsiteY8" fmla="*/ 146678 h 175089"/>
                <a:gd name="connsiteX9" fmla="*/ 259246 w 259093"/>
                <a:gd name="connsiteY9" fmla="*/ 5975 h 175089"/>
                <a:gd name="connsiteX10" fmla="*/ 259246 w 259093"/>
                <a:gd name="connsiteY10" fmla="*/ 168 h 175089"/>
                <a:gd name="connsiteX11" fmla="*/ 200153 w 259093"/>
                <a:gd name="connsiteY11" fmla="*/ 168 h 175089"/>
                <a:gd name="connsiteX12" fmla="*/ 183138 w 259093"/>
                <a:gd name="connsiteY12" fmla="*/ 30886 h 175089"/>
                <a:gd name="connsiteX13" fmla="*/ 111309 w 259093"/>
                <a:gd name="connsiteY13" fmla="*/ 30886 h 175089"/>
                <a:gd name="connsiteX14" fmla="*/ 95772 w 259093"/>
                <a:gd name="connsiteY14" fmla="*/ 66189 h 175089"/>
                <a:gd name="connsiteX15" fmla="*/ 59399 w 259093"/>
                <a:gd name="connsiteY15" fmla="*/ 168 h 175089"/>
                <a:gd name="connsiteX16" fmla="*/ 152 w 259093"/>
                <a:gd name="connsiteY16" fmla="*/ 168 h 175089"/>
                <a:gd name="connsiteX17" fmla="*/ 152 w 259093"/>
                <a:gd name="connsiteY17" fmla="*/ 3886 h 175089"/>
                <a:gd name="connsiteX18" fmla="*/ 94804 w 259093"/>
                <a:gd name="connsiteY18" fmla="*/ 175257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9093" h="175089">
                  <a:moveTo>
                    <a:pt x="129241" y="126709"/>
                  </a:moveTo>
                  <a:lnTo>
                    <a:pt x="100407" y="74136"/>
                  </a:lnTo>
                  <a:lnTo>
                    <a:pt x="102955" y="71589"/>
                  </a:lnTo>
                  <a:lnTo>
                    <a:pt x="156699" y="71589"/>
                  </a:lnTo>
                  <a:lnTo>
                    <a:pt x="159501" y="74136"/>
                  </a:lnTo>
                  <a:cubicBezTo>
                    <a:pt x="157616" y="78110"/>
                    <a:pt x="134386" y="122277"/>
                    <a:pt x="132043" y="126964"/>
                  </a:cubicBezTo>
                  <a:lnTo>
                    <a:pt x="129241" y="126709"/>
                  </a:lnTo>
                  <a:moveTo>
                    <a:pt x="147835" y="175257"/>
                  </a:moveTo>
                  <a:cubicBezTo>
                    <a:pt x="159246" y="175257"/>
                    <a:pt x="170352" y="170163"/>
                    <a:pt x="182476" y="146678"/>
                  </a:cubicBezTo>
                  <a:cubicBezTo>
                    <a:pt x="190678" y="129969"/>
                    <a:pt x="247428" y="27422"/>
                    <a:pt x="259246" y="5975"/>
                  </a:cubicBezTo>
                  <a:lnTo>
                    <a:pt x="259246" y="168"/>
                  </a:lnTo>
                  <a:lnTo>
                    <a:pt x="200153" y="168"/>
                  </a:lnTo>
                  <a:lnTo>
                    <a:pt x="183138" y="30886"/>
                  </a:lnTo>
                  <a:lnTo>
                    <a:pt x="111309" y="30886"/>
                  </a:lnTo>
                  <a:cubicBezTo>
                    <a:pt x="111309" y="30886"/>
                    <a:pt x="99236" y="58548"/>
                    <a:pt x="95772" y="66189"/>
                  </a:cubicBezTo>
                  <a:cubicBezTo>
                    <a:pt x="91340" y="59006"/>
                    <a:pt x="67600" y="13871"/>
                    <a:pt x="59399" y="168"/>
                  </a:cubicBezTo>
                  <a:lnTo>
                    <a:pt x="152" y="168"/>
                  </a:lnTo>
                  <a:lnTo>
                    <a:pt x="152" y="3886"/>
                  </a:lnTo>
                  <a:cubicBezTo>
                    <a:pt x="12226" y="26658"/>
                    <a:pt x="94804" y="175257"/>
                    <a:pt x="94804" y="175257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9" name="Freeform: Shape 9238">
              <a:extLst>
                <a:ext uri="{FF2B5EF4-FFF2-40B4-BE49-F238E27FC236}">
                  <a16:creationId xmlns:a16="http://schemas.microsoft.com/office/drawing/2014/main" id="{43338A8B-C86D-90C0-1595-97611A9BE22D}"/>
                </a:ext>
              </a:extLst>
            </p:cNvPr>
            <p:cNvSpPr/>
            <p:nvPr/>
          </p:nvSpPr>
          <p:spPr>
            <a:xfrm flipV="1">
              <a:off x="2077776" y="4087256"/>
              <a:ext cx="222109" cy="175402"/>
            </a:xfrm>
            <a:custGeom>
              <a:avLst/>
              <a:gdLst>
                <a:gd name="connsiteX0" fmla="*/ 138998 w 222109"/>
                <a:gd name="connsiteY0" fmla="*/ 129263 h 175402"/>
                <a:gd name="connsiteX1" fmla="*/ 69462 w 222109"/>
                <a:gd name="connsiteY1" fmla="*/ 129263 h 175402"/>
                <a:gd name="connsiteX2" fmla="*/ 58305 w 222109"/>
                <a:gd name="connsiteY2" fmla="*/ 121775 h 175402"/>
                <a:gd name="connsiteX3" fmla="*/ 58305 w 222109"/>
                <a:gd name="connsiteY3" fmla="*/ 90394 h 175402"/>
                <a:gd name="connsiteX4" fmla="*/ 129931 w 222109"/>
                <a:gd name="connsiteY4" fmla="*/ 90394 h 175402"/>
                <a:gd name="connsiteX5" fmla="*/ 164623 w 222109"/>
                <a:gd name="connsiteY5" fmla="*/ 108122 h 175402"/>
                <a:gd name="connsiteX6" fmla="*/ 138998 w 222109"/>
                <a:gd name="connsiteY6" fmla="*/ 129263 h 175402"/>
                <a:gd name="connsiteX7" fmla="*/ 14597 w 222109"/>
                <a:gd name="connsiteY7" fmla="*/ 175570 h 175402"/>
                <a:gd name="connsiteX8" fmla="*/ 170889 w 222109"/>
                <a:gd name="connsiteY8" fmla="*/ 175570 h 175402"/>
                <a:gd name="connsiteX9" fmla="*/ 222290 w 222109"/>
                <a:gd name="connsiteY9" fmla="*/ 119279 h 175402"/>
                <a:gd name="connsiteX10" fmla="*/ 197633 w 222109"/>
                <a:gd name="connsiteY10" fmla="*/ 69049 h 175402"/>
                <a:gd name="connsiteX11" fmla="*/ 222035 w 222109"/>
                <a:gd name="connsiteY11" fmla="*/ 9497 h 175402"/>
                <a:gd name="connsiteX12" fmla="*/ 215769 w 222109"/>
                <a:gd name="connsiteY12" fmla="*/ 175 h 175402"/>
                <a:gd name="connsiteX13" fmla="*/ 169972 w 222109"/>
                <a:gd name="connsiteY13" fmla="*/ 175 h 175402"/>
                <a:gd name="connsiteX14" fmla="*/ 162738 w 222109"/>
                <a:gd name="connsiteY14" fmla="*/ 23201 h 175402"/>
                <a:gd name="connsiteX15" fmla="*/ 145978 w 222109"/>
                <a:gd name="connsiteY15" fmla="*/ 43884 h 175402"/>
                <a:gd name="connsiteX16" fmla="*/ 78530 w 222109"/>
                <a:gd name="connsiteY16" fmla="*/ 43884 h 175402"/>
                <a:gd name="connsiteX17" fmla="*/ 59426 w 222109"/>
                <a:gd name="connsiteY17" fmla="*/ 80206 h 175402"/>
                <a:gd name="connsiteX18" fmla="*/ 59426 w 222109"/>
                <a:gd name="connsiteY18" fmla="*/ 7409 h 175402"/>
                <a:gd name="connsiteX19" fmla="*/ 50868 w 222109"/>
                <a:gd name="connsiteY19" fmla="*/ 175 h 175402"/>
                <a:gd name="connsiteX20" fmla="*/ 4816 w 222109"/>
                <a:gd name="connsiteY20" fmla="*/ 175 h 175402"/>
                <a:gd name="connsiteX21" fmla="*/ 180 w 222109"/>
                <a:gd name="connsiteY21" fmla="*/ 6033 h 175402"/>
                <a:gd name="connsiteX22" fmla="*/ 180 w 222109"/>
                <a:gd name="connsiteY22" fmla="*/ 160440 h 175402"/>
                <a:gd name="connsiteX23" fmla="*/ 14597 w 222109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09" h="175402">
                  <a:moveTo>
                    <a:pt x="138998" y="129263"/>
                  </a:moveTo>
                  <a:lnTo>
                    <a:pt x="69462" y="129263"/>
                  </a:lnTo>
                  <a:cubicBezTo>
                    <a:pt x="57847" y="129263"/>
                    <a:pt x="58305" y="125290"/>
                    <a:pt x="58305" y="121775"/>
                  </a:cubicBezTo>
                  <a:lnTo>
                    <a:pt x="58305" y="90394"/>
                  </a:lnTo>
                  <a:lnTo>
                    <a:pt x="129931" y="90394"/>
                  </a:lnTo>
                  <a:cubicBezTo>
                    <a:pt x="164623" y="90394"/>
                    <a:pt x="164623" y="99054"/>
                    <a:pt x="164623" y="108122"/>
                  </a:cubicBezTo>
                  <a:cubicBezTo>
                    <a:pt x="164623" y="126258"/>
                    <a:pt x="163247" y="129263"/>
                    <a:pt x="138998" y="129263"/>
                  </a:cubicBezTo>
                  <a:moveTo>
                    <a:pt x="14597" y="175570"/>
                  </a:moveTo>
                  <a:lnTo>
                    <a:pt x="170889" y="175570"/>
                  </a:lnTo>
                  <a:cubicBezTo>
                    <a:pt x="191826" y="175570"/>
                    <a:pt x="222290" y="175774"/>
                    <a:pt x="222290" y="119279"/>
                  </a:cubicBezTo>
                  <a:cubicBezTo>
                    <a:pt x="222290" y="82294"/>
                    <a:pt x="214444" y="80460"/>
                    <a:pt x="197633" y="69049"/>
                  </a:cubicBezTo>
                  <a:cubicBezTo>
                    <a:pt x="225754" y="64159"/>
                    <a:pt x="222035" y="28142"/>
                    <a:pt x="222035" y="9497"/>
                  </a:cubicBezTo>
                  <a:cubicBezTo>
                    <a:pt x="222035" y="-29"/>
                    <a:pt x="218571" y="175"/>
                    <a:pt x="215769" y="175"/>
                  </a:cubicBezTo>
                  <a:lnTo>
                    <a:pt x="169972" y="175"/>
                  </a:lnTo>
                  <a:cubicBezTo>
                    <a:pt x="160394" y="175"/>
                    <a:pt x="162738" y="15305"/>
                    <a:pt x="162738" y="23201"/>
                  </a:cubicBezTo>
                  <a:cubicBezTo>
                    <a:pt x="162738" y="44852"/>
                    <a:pt x="150664" y="43884"/>
                    <a:pt x="145978" y="43884"/>
                  </a:cubicBezTo>
                  <a:lnTo>
                    <a:pt x="78530" y="43884"/>
                  </a:lnTo>
                  <a:cubicBezTo>
                    <a:pt x="72009" y="55091"/>
                    <a:pt x="59426" y="80206"/>
                    <a:pt x="59426" y="80206"/>
                  </a:cubicBezTo>
                  <a:lnTo>
                    <a:pt x="59426" y="7409"/>
                  </a:lnTo>
                  <a:cubicBezTo>
                    <a:pt x="59426" y="1092"/>
                    <a:pt x="53211" y="175"/>
                    <a:pt x="50868" y="175"/>
                  </a:cubicBezTo>
                  <a:lnTo>
                    <a:pt x="4816" y="175"/>
                  </a:lnTo>
                  <a:cubicBezTo>
                    <a:pt x="7363" y="175"/>
                    <a:pt x="180" y="-283"/>
                    <a:pt x="180" y="6033"/>
                  </a:cubicBezTo>
                  <a:lnTo>
                    <a:pt x="180" y="160440"/>
                  </a:lnTo>
                  <a:cubicBezTo>
                    <a:pt x="180" y="171393"/>
                    <a:pt x="7872" y="175570"/>
                    <a:pt x="14597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0" name="Freeform: Shape 9239">
              <a:extLst>
                <a:ext uri="{FF2B5EF4-FFF2-40B4-BE49-F238E27FC236}">
                  <a16:creationId xmlns:a16="http://schemas.microsoft.com/office/drawing/2014/main" id="{68FC66D9-D115-A667-A790-18CEA5FCF90F}"/>
                </a:ext>
              </a:extLst>
            </p:cNvPr>
            <p:cNvSpPr/>
            <p:nvPr/>
          </p:nvSpPr>
          <p:spPr>
            <a:xfrm flipV="1">
              <a:off x="2317515" y="4087202"/>
              <a:ext cx="286436" cy="175425"/>
            </a:xfrm>
            <a:custGeom>
              <a:avLst/>
              <a:gdLst>
                <a:gd name="connsiteX0" fmla="*/ 119124 w 286436"/>
                <a:gd name="connsiteY0" fmla="*/ 165 h 175425"/>
                <a:gd name="connsiteX1" fmla="*/ 53255 w 286436"/>
                <a:gd name="connsiteY1" fmla="*/ 121765 h 175425"/>
                <a:gd name="connsiteX2" fmla="*/ 53255 w 286436"/>
                <a:gd name="connsiteY2" fmla="*/ 12493 h 175425"/>
                <a:gd name="connsiteX3" fmla="*/ 42863 w 286436"/>
                <a:gd name="connsiteY3" fmla="*/ 165 h 175425"/>
                <a:gd name="connsiteX4" fmla="*/ 11177 w 286436"/>
                <a:gd name="connsiteY4" fmla="*/ 165 h 175425"/>
                <a:gd name="connsiteX5" fmla="*/ 224 w 286436"/>
                <a:gd name="connsiteY5" fmla="*/ 12493 h 175425"/>
                <a:gd name="connsiteX6" fmla="*/ 224 w 286436"/>
                <a:gd name="connsiteY6" fmla="*/ 162774 h 175425"/>
                <a:gd name="connsiteX7" fmla="*/ 11177 w 286436"/>
                <a:gd name="connsiteY7" fmla="*/ 175560 h 175425"/>
                <a:gd name="connsiteX8" fmla="*/ 65838 w 286436"/>
                <a:gd name="connsiteY8" fmla="*/ 175560 h 175425"/>
                <a:gd name="connsiteX9" fmla="*/ 98645 w 286436"/>
                <a:gd name="connsiteY9" fmla="*/ 151363 h 175425"/>
                <a:gd name="connsiteX10" fmla="*/ 143322 w 286436"/>
                <a:gd name="connsiteY10" fmla="*/ 64149 h 175425"/>
                <a:gd name="connsiteX11" fmla="*/ 188915 w 286436"/>
                <a:gd name="connsiteY11" fmla="*/ 151363 h 175425"/>
                <a:gd name="connsiteX12" fmla="*/ 222130 w 286436"/>
                <a:gd name="connsiteY12" fmla="*/ 175560 h 175425"/>
                <a:gd name="connsiteX13" fmla="*/ 276536 w 286436"/>
                <a:gd name="connsiteY13" fmla="*/ 175560 h 175425"/>
                <a:gd name="connsiteX14" fmla="*/ 286572 w 286436"/>
                <a:gd name="connsiteY14" fmla="*/ 162774 h 175425"/>
                <a:gd name="connsiteX15" fmla="*/ 286572 w 286436"/>
                <a:gd name="connsiteY15" fmla="*/ 12493 h 175425"/>
                <a:gd name="connsiteX16" fmla="*/ 276536 w 286436"/>
                <a:gd name="connsiteY16" fmla="*/ 165 h 175425"/>
                <a:gd name="connsiteX17" fmla="*/ 244697 w 286436"/>
                <a:gd name="connsiteY17" fmla="*/ 165 h 175425"/>
                <a:gd name="connsiteX18" fmla="*/ 233999 w 286436"/>
                <a:gd name="connsiteY18" fmla="*/ 12493 h 175425"/>
                <a:gd name="connsiteX19" fmla="*/ 233999 w 286436"/>
                <a:gd name="connsiteY19" fmla="*/ 121765 h 175425"/>
                <a:gd name="connsiteX20" fmla="*/ 167672 w 286436"/>
                <a:gd name="connsiteY20" fmla="*/ 165 h 17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436" h="175425">
                  <a:moveTo>
                    <a:pt x="119124" y="165"/>
                  </a:moveTo>
                  <a:cubicBezTo>
                    <a:pt x="107458" y="22019"/>
                    <a:pt x="75110" y="82284"/>
                    <a:pt x="53255" y="121765"/>
                  </a:cubicBezTo>
                  <a:lnTo>
                    <a:pt x="53255" y="12493"/>
                  </a:lnTo>
                  <a:cubicBezTo>
                    <a:pt x="53255" y="7603"/>
                    <a:pt x="53917" y="165"/>
                    <a:pt x="42863" y="165"/>
                  </a:cubicBezTo>
                  <a:lnTo>
                    <a:pt x="11177" y="165"/>
                  </a:lnTo>
                  <a:cubicBezTo>
                    <a:pt x="-693" y="165"/>
                    <a:pt x="224" y="7603"/>
                    <a:pt x="224" y="12493"/>
                  </a:cubicBezTo>
                  <a:lnTo>
                    <a:pt x="224" y="162774"/>
                  </a:lnTo>
                  <a:cubicBezTo>
                    <a:pt x="224" y="167868"/>
                    <a:pt x="-438" y="175560"/>
                    <a:pt x="11177" y="175560"/>
                  </a:cubicBezTo>
                  <a:lnTo>
                    <a:pt x="65838" y="175560"/>
                  </a:lnTo>
                  <a:cubicBezTo>
                    <a:pt x="73989" y="175560"/>
                    <a:pt x="85553" y="177445"/>
                    <a:pt x="98645" y="151363"/>
                  </a:cubicBezTo>
                  <a:cubicBezTo>
                    <a:pt x="108426" y="130476"/>
                    <a:pt x="129160" y="87124"/>
                    <a:pt x="143322" y="64149"/>
                  </a:cubicBezTo>
                  <a:cubicBezTo>
                    <a:pt x="157942" y="87124"/>
                    <a:pt x="179134" y="130476"/>
                    <a:pt x="188915" y="151363"/>
                  </a:cubicBezTo>
                  <a:cubicBezTo>
                    <a:pt x="201702" y="177445"/>
                    <a:pt x="213062" y="175560"/>
                    <a:pt x="222130" y="175560"/>
                  </a:cubicBezTo>
                  <a:lnTo>
                    <a:pt x="276536" y="175560"/>
                  </a:lnTo>
                  <a:cubicBezTo>
                    <a:pt x="287744" y="175560"/>
                    <a:pt x="286572" y="167868"/>
                    <a:pt x="286572" y="162774"/>
                  </a:cubicBezTo>
                  <a:lnTo>
                    <a:pt x="286572" y="12493"/>
                  </a:lnTo>
                  <a:cubicBezTo>
                    <a:pt x="286572" y="7603"/>
                    <a:pt x="288151" y="165"/>
                    <a:pt x="276536" y="165"/>
                  </a:cubicBezTo>
                  <a:lnTo>
                    <a:pt x="244697" y="165"/>
                  </a:lnTo>
                  <a:cubicBezTo>
                    <a:pt x="233082" y="165"/>
                    <a:pt x="233999" y="7603"/>
                    <a:pt x="233999" y="12493"/>
                  </a:cubicBezTo>
                  <a:lnTo>
                    <a:pt x="233999" y="121765"/>
                  </a:lnTo>
                  <a:cubicBezTo>
                    <a:pt x="211941" y="82284"/>
                    <a:pt x="179796" y="22019"/>
                    <a:pt x="167672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1" name="Freeform: Shape 9240">
              <a:extLst>
                <a:ext uri="{FF2B5EF4-FFF2-40B4-BE49-F238E27FC236}">
                  <a16:creationId xmlns:a16="http://schemas.microsoft.com/office/drawing/2014/main" id="{A73B1D45-DF43-82F2-565E-2C2C88A79B5F}"/>
                </a:ext>
              </a:extLst>
            </p:cNvPr>
            <p:cNvSpPr/>
            <p:nvPr/>
          </p:nvSpPr>
          <p:spPr>
            <a:xfrm flipV="1">
              <a:off x="2624499" y="4086319"/>
              <a:ext cx="237334" cy="176770"/>
            </a:xfrm>
            <a:custGeom>
              <a:avLst/>
              <a:gdLst>
                <a:gd name="connsiteX0" fmla="*/ 154022 w 237334"/>
                <a:gd name="connsiteY0" fmla="*/ 45301 h 176770"/>
                <a:gd name="connsiteX1" fmla="*/ 179392 w 237334"/>
                <a:gd name="connsiteY1" fmla="*/ 90640 h 176770"/>
                <a:gd name="connsiteX2" fmla="*/ 148928 w 237334"/>
                <a:gd name="connsiteY2" fmla="*/ 132515 h 176770"/>
                <a:gd name="connsiteX3" fmla="*/ 90955 w 237334"/>
                <a:gd name="connsiteY3" fmla="*/ 132515 h 176770"/>
                <a:gd name="connsiteX4" fmla="*/ 61001 w 237334"/>
                <a:gd name="connsiteY4" fmla="*/ 90640 h 176770"/>
                <a:gd name="connsiteX5" fmla="*/ 85657 w 237334"/>
                <a:gd name="connsiteY5" fmla="*/ 45301 h 176770"/>
                <a:gd name="connsiteX6" fmla="*/ 154022 w 237334"/>
                <a:gd name="connsiteY6" fmla="*/ 45301 h 176770"/>
                <a:gd name="connsiteX7" fmla="*/ 49845 w 237334"/>
                <a:gd name="connsiteY7" fmla="*/ 166 h 176770"/>
                <a:gd name="connsiteX8" fmla="*/ 278 w 237334"/>
                <a:gd name="connsiteY8" fmla="*/ 91761 h 176770"/>
                <a:gd name="connsiteX9" fmla="*/ 61460 w 237334"/>
                <a:gd name="connsiteY9" fmla="*/ 176937 h 176770"/>
                <a:gd name="connsiteX10" fmla="*/ 176641 w 237334"/>
                <a:gd name="connsiteY10" fmla="*/ 176937 h 176770"/>
                <a:gd name="connsiteX11" fmla="*/ 237517 w 237334"/>
                <a:gd name="connsiteY11" fmla="*/ 91761 h 176770"/>
                <a:gd name="connsiteX12" fmla="*/ 187492 w 237334"/>
                <a:gd name="connsiteY12" fmla="*/ 166 h 17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334" h="176770">
                  <a:moveTo>
                    <a:pt x="154022" y="45301"/>
                  </a:moveTo>
                  <a:cubicBezTo>
                    <a:pt x="180360" y="45301"/>
                    <a:pt x="179392" y="72453"/>
                    <a:pt x="179392" y="90640"/>
                  </a:cubicBezTo>
                  <a:cubicBezTo>
                    <a:pt x="179392" y="106942"/>
                    <a:pt x="183111" y="132515"/>
                    <a:pt x="148928" y="132515"/>
                  </a:cubicBezTo>
                  <a:lnTo>
                    <a:pt x="90955" y="132515"/>
                  </a:lnTo>
                  <a:cubicBezTo>
                    <a:pt x="57028" y="132515"/>
                    <a:pt x="61001" y="106942"/>
                    <a:pt x="61001" y="90640"/>
                  </a:cubicBezTo>
                  <a:cubicBezTo>
                    <a:pt x="61001" y="72453"/>
                    <a:pt x="59371" y="45301"/>
                    <a:pt x="85657" y="45301"/>
                  </a:cubicBezTo>
                  <a:lnTo>
                    <a:pt x="154022" y="45301"/>
                  </a:lnTo>
                  <a:close/>
                  <a:moveTo>
                    <a:pt x="49845" y="166"/>
                  </a:moveTo>
                  <a:cubicBezTo>
                    <a:pt x="-2015" y="166"/>
                    <a:pt x="278" y="55795"/>
                    <a:pt x="278" y="91761"/>
                  </a:cubicBezTo>
                  <a:cubicBezTo>
                    <a:pt x="278" y="124822"/>
                    <a:pt x="-3441" y="176427"/>
                    <a:pt x="61460" y="176937"/>
                  </a:cubicBezTo>
                  <a:lnTo>
                    <a:pt x="176641" y="176937"/>
                  </a:lnTo>
                  <a:cubicBezTo>
                    <a:pt x="241745" y="176937"/>
                    <a:pt x="237517" y="124619"/>
                    <a:pt x="237517" y="91761"/>
                  </a:cubicBezTo>
                  <a:cubicBezTo>
                    <a:pt x="237517" y="55795"/>
                    <a:pt x="240115" y="166"/>
                    <a:pt x="187492" y="166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2" name="Freeform: Shape 9241">
              <a:extLst>
                <a:ext uri="{FF2B5EF4-FFF2-40B4-BE49-F238E27FC236}">
                  <a16:creationId xmlns:a16="http://schemas.microsoft.com/office/drawing/2014/main" id="{5CA881F2-7D1C-C735-EC0D-B6F9B5D35E21}"/>
                </a:ext>
              </a:extLst>
            </p:cNvPr>
            <p:cNvSpPr/>
            <p:nvPr/>
          </p:nvSpPr>
          <p:spPr>
            <a:xfrm flipV="1">
              <a:off x="2880790" y="4086977"/>
              <a:ext cx="221016" cy="175649"/>
            </a:xfrm>
            <a:custGeom>
              <a:avLst/>
              <a:gdLst>
                <a:gd name="connsiteX0" fmla="*/ 67968 w 221016"/>
                <a:gd name="connsiteY0" fmla="*/ 165 h 175649"/>
                <a:gd name="connsiteX1" fmla="*/ 265 w 221016"/>
                <a:gd name="connsiteY1" fmla="*/ 70466 h 175649"/>
                <a:gd name="connsiteX2" fmla="*/ 265 w 221016"/>
                <a:gd name="connsiteY2" fmla="*/ 162774 h 175649"/>
                <a:gd name="connsiteX3" fmla="*/ 11676 w 221016"/>
                <a:gd name="connsiteY3" fmla="*/ 175815 h 175649"/>
                <a:gd name="connsiteX4" fmla="*/ 46114 w 221016"/>
                <a:gd name="connsiteY4" fmla="*/ 175815 h 175649"/>
                <a:gd name="connsiteX5" fmla="*/ 56557 w 221016"/>
                <a:gd name="connsiteY5" fmla="*/ 162774 h 175649"/>
                <a:gd name="connsiteX6" fmla="*/ 56557 w 221016"/>
                <a:gd name="connsiteY6" fmla="*/ 70466 h 175649"/>
                <a:gd name="connsiteX7" fmla="*/ 81926 w 221016"/>
                <a:gd name="connsiteY7" fmla="*/ 46268 h 175649"/>
                <a:gd name="connsiteX8" fmla="*/ 139593 w 221016"/>
                <a:gd name="connsiteY8" fmla="*/ 46268 h 175649"/>
                <a:gd name="connsiteX9" fmla="*/ 164708 w 221016"/>
                <a:gd name="connsiteY9" fmla="*/ 70466 h 175649"/>
                <a:gd name="connsiteX10" fmla="*/ 164708 w 221016"/>
                <a:gd name="connsiteY10" fmla="*/ 162774 h 175649"/>
                <a:gd name="connsiteX11" fmla="*/ 175151 w 221016"/>
                <a:gd name="connsiteY11" fmla="*/ 175815 h 175649"/>
                <a:gd name="connsiteX12" fmla="*/ 209792 w 221016"/>
                <a:gd name="connsiteY12" fmla="*/ 175815 h 175649"/>
                <a:gd name="connsiteX13" fmla="*/ 221254 w 221016"/>
                <a:gd name="connsiteY13" fmla="*/ 162774 h 175649"/>
                <a:gd name="connsiteX14" fmla="*/ 221254 w 221016"/>
                <a:gd name="connsiteY14" fmla="*/ 70466 h 175649"/>
                <a:gd name="connsiteX15" fmla="*/ 153297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968" y="165"/>
                  </a:moveTo>
                  <a:cubicBezTo>
                    <a:pt x="1386" y="165"/>
                    <a:pt x="265" y="50904"/>
                    <a:pt x="265" y="70466"/>
                  </a:cubicBezTo>
                  <a:lnTo>
                    <a:pt x="265" y="162774"/>
                  </a:lnTo>
                  <a:cubicBezTo>
                    <a:pt x="265" y="168377"/>
                    <a:pt x="-193" y="175815"/>
                    <a:pt x="11676" y="175815"/>
                  </a:cubicBezTo>
                  <a:lnTo>
                    <a:pt x="46114" y="175815"/>
                  </a:lnTo>
                  <a:cubicBezTo>
                    <a:pt x="57219" y="175815"/>
                    <a:pt x="56557" y="167868"/>
                    <a:pt x="56557" y="162774"/>
                  </a:cubicBezTo>
                  <a:lnTo>
                    <a:pt x="56557" y="70466"/>
                  </a:lnTo>
                  <a:cubicBezTo>
                    <a:pt x="56557" y="63894"/>
                    <a:pt x="57728" y="46268"/>
                    <a:pt x="81926" y="46268"/>
                  </a:cubicBezTo>
                  <a:lnTo>
                    <a:pt x="139593" y="46268"/>
                  </a:lnTo>
                  <a:cubicBezTo>
                    <a:pt x="163332" y="46268"/>
                    <a:pt x="164708" y="63894"/>
                    <a:pt x="164708" y="70466"/>
                  </a:cubicBezTo>
                  <a:lnTo>
                    <a:pt x="164708" y="162774"/>
                  </a:lnTo>
                  <a:cubicBezTo>
                    <a:pt x="164708" y="167868"/>
                    <a:pt x="163995" y="175815"/>
                    <a:pt x="175151" y="175815"/>
                  </a:cubicBezTo>
                  <a:lnTo>
                    <a:pt x="209792" y="175815"/>
                  </a:lnTo>
                  <a:cubicBezTo>
                    <a:pt x="222375" y="175815"/>
                    <a:pt x="221254" y="167868"/>
                    <a:pt x="221254" y="162774"/>
                  </a:cubicBezTo>
                  <a:lnTo>
                    <a:pt x="221254" y="70466"/>
                  </a:lnTo>
                  <a:cubicBezTo>
                    <a:pt x="221254" y="50904"/>
                    <a:pt x="220082" y="165"/>
                    <a:pt x="153297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43" name="Freeform: Shape 9242">
              <a:extLst>
                <a:ext uri="{FF2B5EF4-FFF2-40B4-BE49-F238E27FC236}">
                  <a16:creationId xmlns:a16="http://schemas.microsoft.com/office/drawing/2014/main" id="{E959028D-AB3D-87D6-0526-F9453D53CA70}"/>
                </a:ext>
              </a:extLst>
            </p:cNvPr>
            <p:cNvSpPr/>
            <p:nvPr/>
          </p:nvSpPr>
          <p:spPr>
            <a:xfrm flipV="1">
              <a:off x="3124287" y="4087256"/>
              <a:ext cx="222160" cy="175402"/>
            </a:xfrm>
            <a:custGeom>
              <a:avLst/>
              <a:gdLst>
                <a:gd name="connsiteX0" fmla="*/ 139108 w 222160"/>
                <a:gd name="connsiteY0" fmla="*/ 129263 h 175402"/>
                <a:gd name="connsiteX1" fmla="*/ 69572 w 222160"/>
                <a:gd name="connsiteY1" fmla="*/ 129263 h 175402"/>
                <a:gd name="connsiteX2" fmla="*/ 58415 w 222160"/>
                <a:gd name="connsiteY2" fmla="*/ 121775 h 175402"/>
                <a:gd name="connsiteX3" fmla="*/ 58415 w 222160"/>
                <a:gd name="connsiteY3" fmla="*/ 90394 h 175402"/>
                <a:gd name="connsiteX4" fmla="*/ 130041 w 222160"/>
                <a:gd name="connsiteY4" fmla="*/ 90394 h 175402"/>
                <a:gd name="connsiteX5" fmla="*/ 164732 w 222160"/>
                <a:gd name="connsiteY5" fmla="*/ 108122 h 175402"/>
                <a:gd name="connsiteX6" fmla="*/ 139108 w 222160"/>
                <a:gd name="connsiteY6" fmla="*/ 129263 h 175402"/>
                <a:gd name="connsiteX7" fmla="*/ 14656 w 222160"/>
                <a:gd name="connsiteY7" fmla="*/ 175570 h 175402"/>
                <a:gd name="connsiteX8" fmla="*/ 170998 w 222160"/>
                <a:gd name="connsiteY8" fmla="*/ 175570 h 175402"/>
                <a:gd name="connsiteX9" fmla="*/ 222450 w 222160"/>
                <a:gd name="connsiteY9" fmla="*/ 119279 h 175402"/>
                <a:gd name="connsiteX10" fmla="*/ 197743 w 222160"/>
                <a:gd name="connsiteY10" fmla="*/ 69049 h 175402"/>
                <a:gd name="connsiteX11" fmla="*/ 222196 w 222160"/>
                <a:gd name="connsiteY11" fmla="*/ 9497 h 175402"/>
                <a:gd name="connsiteX12" fmla="*/ 215879 w 222160"/>
                <a:gd name="connsiteY12" fmla="*/ 175 h 175402"/>
                <a:gd name="connsiteX13" fmla="*/ 170081 w 222160"/>
                <a:gd name="connsiteY13" fmla="*/ 175 h 175402"/>
                <a:gd name="connsiteX14" fmla="*/ 162848 w 222160"/>
                <a:gd name="connsiteY14" fmla="*/ 23201 h 175402"/>
                <a:gd name="connsiteX15" fmla="*/ 146138 w 222160"/>
                <a:gd name="connsiteY15" fmla="*/ 43884 h 175402"/>
                <a:gd name="connsiteX16" fmla="*/ 78640 w 222160"/>
                <a:gd name="connsiteY16" fmla="*/ 43884 h 175402"/>
                <a:gd name="connsiteX17" fmla="*/ 59587 w 222160"/>
                <a:gd name="connsiteY17" fmla="*/ 80206 h 175402"/>
                <a:gd name="connsiteX18" fmla="*/ 59587 w 222160"/>
                <a:gd name="connsiteY18" fmla="*/ 7409 h 175402"/>
                <a:gd name="connsiteX19" fmla="*/ 50978 w 222160"/>
                <a:gd name="connsiteY19" fmla="*/ 175 h 175402"/>
                <a:gd name="connsiteX20" fmla="*/ 4977 w 222160"/>
                <a:gd name="connsiteY20" fmla="*/ 175 h 175402"/>
                <a:gd name="connsiteX21" fmla="*/ 290 w 222160"/>
                <a:gd name="connsiteY21" fmla="*/ 6033 h 175402"/>
                <a:gd name="connsiteX22" fmla="*/ 290 w 222160"/>
                <a:gd name="connsiteY22" fmla="*/ 160440 h 175402"/>
                <a:gd name="connsiteX23" fmla="*/ 14656 w 222160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60" h="175402">
                  <a:moveTo>
                    <a:pt x="139108" y="129263"/>
                  </a:moveTo>
                  <a:lnTo>
                    <a:pt x="69572" y="129263"/>
                  </a:lnTo>
                  <a:cubicBezTo>
                    <a:pt x="57957" y="129263"/>
                    <a:pt x="58415" y="125290"/>
                    <a:pt x="58415" y="121775"/>
                  </a:cubicBezTo>
                  <a:lnTo>
                    <a:pt x="58415" y="90394"/>
                  </a:lnTo>
                  <a:lnTo>
                    <a:pt x="130041" y="90394"/>
                  </a:lnTo>
                  <a:cubicBezTo>
                    <a:pt x="164732" y="90394"/>
                    <a:pt x="164732" y="99054"/>
                    <a:pt x="164732" y="108122"/>
                  </a:cubicBezTo>
                  <a:cubicBezTo>
                    <a:pt x="164732" y="126258"/>
                    <a:pt x="163357" y="129263"/>
                    <a:pt x="139108" y="129263"/>
                  </a:cubicBezTo>
                  <a:moveTo>
                    <a:pt x="14656" y="175570"/>
                  </a:moveTo>
                  <a:lnTo>
                    <a:pt x="170998" y="175570"/>
                  </a:lnTo>
                  <a:cubicBezTo>
                    <a:pt x="191936" y="175570"/>
                    <a:pt x="222450" y="175774"/>
                    <a:pt x="222450" y="119279"/>
                  </a:cubicBezTo>
                  <a:cubicBezTo>
                    <a:pt x="222450" y="82294"/>
                    <a:pt x="214503" y="80460"/>
                    <a:pt x="197743" y="69049"/>
                  </a:cubicBezTo>
                  <a:cubicBezTo>
                    <a:pt x="225914" y="64159"/>
                    <a:pt x="222196" y="28142"/>
                    <a:pt x="222196" y="9497"/>
                  </a:cubicBezTo>
                  <a:cubicBezTo>
                    <a:pt x="222196" y="-29"/>
                    <a:pt x="218732" y="175"/>
                    <a:pt x="215879" y="175"/>
                  </a:cubicBezTo>
                  <a:lnTo>
                    <a:pt x="170081" y="175"/>
                  </a:lnTo>
                  <a:cubicBezTo>
                    <a:pt x="160555" y="175"/>
                    <a:pt x="162848" y="15305"/>
                    <a:pt x="162848" y="23201"/>
                  </a:cubicBezTo>
                  <a:cubicBezTo>
                    <a:pt x="162848" y="44852"/>
                    <a:pt x="150774" y="43884"/>
                    <a:pt x="146138" y="43884"/>
                  </a:cubicBezTo>
                  <a:lnTo>
                    <a:pt x="78640" y="43884"/>
                  </a:lnTo>
                  <a:cubicBezTo>
                    <a:pt x="72170" y="55091"/>
                    <a:pt x="59587" y="80206"/>
                    <a:pt x="59587" y="80206"/>
                  </a:cubicBezTo>
                  <a:lnTo>
                    <a:pt x="59587" y="7409"/>
                  </a:lnTo>
                  <a:cubicBezTo>
                    <a:pt x="59587" y="1092"/>
                    <a:pt x="53270" y="175"/>
                    <a:pt x="50978" y="175"/>
                  </a:cubicBezTo>
                  <a:lnTo>
                    <a:pt x="4977" y="175"/>
                  </a:lnTo>
                  <a:cubicBezTo>
                    <a:pt x="7473" y="175"/>
                    <a:pt x="290" y="-283"/>
                    <a:pt x="290" y="6033"/>
                  </a:cubicBezTo>
                  <a:lnTo>
                    <a:pt x="290" y="160440"/>
                  </a:lnTo>
                  <a:cubicBezTo>
                    <a:pt x="290" y="171393"/>
                    <a:pt x="7982" y="175570"/>
                    <a:pt x="14656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grpSp>
        <p:nvGrpSpPr>
          <p:cNvPr id="9217" name="Graphic 4">
            <a:extLst>
              <a:ext uri="{FF2B5EF4-FFF2-40B4-BE49-F238E27FC236}">
                <a16:creationId xmlns:a16="http://schemas.microsoft.com/office/drawing/2014/main" id="{DE309A28-711D-84D4-45F7-ADF0621EE6B9}"/>
              </a:ext>
            </a:extLst>
          </p:cNvPr>
          <p:cNvGrpSpPr/>
          <p:nvPr/>
        </p:nvGrpSpPr>
        <p:grpSpPr>
          <a:xfrm>
            <a:off x="806331" y="1572413"/>
            <a:ext cx="1434919" cy="967398"/>
            <a:chOff x="6018524" y="2671762"/>
            <a:chExt cx="2246994" cy="1514886"/>
          </a:xfrm>
          <a:solidFill>
            <a:schemeClr val="bg1"/>
          </a:solidFill>
        </p:grpSpPr>
        <p:sp>
          <p:nvSpPr>
            <p:cNvPr id="9223" name="Freeform: Shape 9222">
              <a:extLst>
                <a:ext uri="{FF2B5EF4-FFF2-40B4-BE49-F238E27FC236}">
                  <a16:creationId xmlns:a16="http://schemas.microsoft.com/office/drawing/2014/main" id="{EC57BEC8-8CA6-FA99-8C33-FFCA6B735B0E}"/>
                </a:ext>
              </a:extLst>
            </p:cNvPr>
            <p:cNvSpPr/>
            <p:nvPr/>
          </p:nvSpPr>
          <p:spPr>
            <a:xfrm>
              <a:off x="7027159" y="2671762"/>
              <a:ext cx="906440" cy="993607"/>
            </a:xfrm>
            <a:custGeom>
              <a:avLst/>
              <a:gdLst>
                <a:gd name="connsiteX0" fmla="*/ 462141 w 906440"/>
                <a:gd name="connsiteY0" fmla="*/ 993231 h 993607"/>
                <a:gd name="connsiteX1" fmla="*/ 119 w 906440"/>
                <a:gd name="connsiteY1" fmla="*/ 190273 h 993607"/>
                <a:gd name="connsiteX2" fmla="*/ 332038 w 906440"/>
                <a:gd name="connsiteY2" fmla="*/ -377 h 993607"/>
                <a:gd name="connsiteX3" fmla="*/ 906560 w 906440"/>
                <a:gd name="connsiteY3" fmla="*/ 993231 h 993607"/>
                <a:gd name="connsiteX4" fmla="*/ 462141 w 906440"/>
                <a:gd name="connsiteY4" fmla="*/ 993231 h 99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440" h="993607">
                  <a:moveTo>
                    <a:pt x="462141" y="993231"/>
                  </a:moveTo>
                  <a:lnTo>
                    <a:pt x="119" y="190273"/>
                  </a:lnTo>
                  <a:lnTo>
                    <a:pt x="332038" y="-377"/>
                  </a:lnTo>
                  <a:lnTo>
                    <a:pt x="906560" y="993231"/>
                  </a:lnTo>
                  <a:lnTo>
                    <a:pt x="462141" y="993231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4" name="Freeform: Shape 9223">
              <a:extLst>
                <a:ext uri="{FF2B5EF4-FFF2-40B4-BE49-F238E27FC236}">
                  <a16:creationId xmlns:a16="http://schemas.microsoft.com/office/drawing/2014/main" id="{943C8F08-A8C7-BC36-8D1B-36DED7ECE7AA}"/>
                </a:ext>
              </a:extLst>
            </p:cNvPr>
            <p:cNvSpPr/>
            <p:nvPr/>
          </p:nvSpPr>
          <p:spPr>
            <a:xfrm>
              <a:off x="6258554" y="3360933"/>
              <a:ext cx="507537" cy="304437"/>
            </a:xfrm>
            <a:custGeom>
              <a:avLst/>
              <a:gdLst>
                <a:gd name="connsiteX0" fmla="*/ -2 w 507537"/>
                <a:gd name="connsiteY0" fmla="*/ 191604 h 304437"/>
                <a:gd name="connsiteX1" fmla="*/ 331913 w 507537"/>
                <a:gd name="connsiteY1" fmla="*/ -334 h 304437"/>
                <a:gd name="connsiteX2" fmla="*/ 507535 w 507537"/>
                <a:gd name="connsiteY2" fmla="*/ 304104 h 304437"/>
                <a:gd name="connsiteX3" fmla="*/ 64404 w 507537"/>
                <a:gd name="connsiteY3" fmla="*/ 304104 h 304437"/>
                <a:gd name="connsiteX4" fmla="*/ -2 w 507537"/>
                <a:gd name="connsiteY4" fmla="*/ 191604 h 3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537" h="304437">
                  <a:moveTo>
                    <a:pt x="-2" y="191604"/>
                  </a:moveTo>
                  <a:lnTo>
                    <a:pt x="331913" y="-334"/>
                  </a:lnTo>
                  <a:lnTo>
                    <a:pt x="507535" y="304104"/>
                  </a:lnTo>
                  <a:lnTo>
                    <a:pt x="64404" y="304104"/>
                  </a:lnTo>
                  <a:lnTo>
                    <a:pt x="-2" y="191604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5" name="Freeform: Shape 9224">
              <a:extLst>
                <a:ext uri="{FF2B5EF4-FFF2-40B4-BE49-F238E27FC236}">
                  <a16:creationId xmlns:a16="http://schemas.microsoft.com/office/drawing/2014/main" id="{6C93DBB9-47B3-71AB-ECC2-EF6009F8EDB9}"/>
                </a:ext>
              </a:extLst>
            </p:cNvPr>
            <p:cNvSpPr/>
            <p:nvPr/>
          </p:nvSpPr>
          <p:spPr>
            <a:xfrm>
              <a:off x="6909935" y="3795473"/>
              <a:ext cx="94465" cy="382158"/>
            </a:xfrm>
            <a:custGeom>
              <a:avLst/>
              <a:gdLst>
                <a:gd name="connsiteX0" fmla="*/ 54 w 94465"/>
                <a:gd name="connsiteY0" fmla="*/ 381884 h 382158"/>
                <a:gd name="connsiteX1" fmla="*/ 94519 w 94465"/>
                <a:gd name="connsiteY1" fmla="*/ 381884 h 382158"/>
                <a:gd name="connsiteX2" fmla="*/ 94519 w 94465"/>
                <a:gd name="connsiteY2" fmla="*/ -274 h 382158"/>
                <a:gd name="connsiteX3" fmla="*/ 54 w 94465"/>
                <a:gd name="connsiteY3" fmla="*/ -274 h 382158"/>
                <a:gd name="connsiteX4" fmla="*/ 54 w 94465"/>
                <a:gd name="connsiteY4" fmla="*/ 381884 h 38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65" h="382158">
                  <a:moveTo>
                    <a:pt x="54" y="381884"/>
                  </a:moveTo>
                  <a:lnTo>
                    <a:pt x="94519" y="381884"/>
                  </a:lnTo>
                  <a:lnTo>
                    <a:pt x="94519" y="-274"/>
                  </a:lnTo>
                  <a:lnTo>
                    <a:pt x="54" y="-274"/>
                  </a:lnTo>
                  <a:lnTo>
                    <a:pt x="54" y="381884"/>
                  </a:lnTo>
                  <a:close/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6" name="Freeform: Shape 9225">
              <a:extLst>
                <a:ext uri="{FF2B5EF4-FFF2-40B4-BE49-F238E27FC236}">
                  <a16:creationId xmlns:a16="http://schemas.microsoft.com/office/drawing/2014/main" id="{7ED7BC92-A2FC-6C60-AD89-338F4694BD0D}"/>
                </a:ext>
              </a:extLst>
            </p:cNvPr>
            <p:cNvSpPr/>
            <p:nvPr/>
          </p:nvSpPr>
          <p:spPr>
            <a:xfrm>
              <a:off x="7921146" y="3791611"/>
              <a:ext cx="344372" cy="395037"/>
            </a:xfrm>
            <a:custGeom>
              <a:avLst/>
              <a:gdLst>
                <a:gd name="connsiteX0" fmla="*/ 172812 w 344372"/>
                <a:gd name="connsiteY0" fmla="*/ 394764 h 395037"/>
                <a:gd name="connsiteX1" fmla="*/ 197 w 344372"/>
                <a:gd name="connsiteY1" fmla="*/ 263371 h 395037"/>
                <a:gd name="connsiteX2" fmla="*/ 99817 w 344372"/>
                <a:gd name="connsiteY2" fmla="*/ 263371 h 395037"/>
                <a:gd name="connsiteX3" fmla="*/ 179255 w 344372"/>
                <a:gd name="connsiteY3" fmla="*/ 323915 h 395037"/>
                <a:gd name="connsiteX4" fmla="*/ 242373 w 344372"/>
                <a:gd name="connsiteY4" fmla="*/ 279686 h 395037"/>
                <a:gd name="connsiteX5" fmla="*/ 161649 w 344372"/>
                <a:gd name="connsiteY5" fmla="*/ 240613 h 395037"/>
                <a:gd name="connsiteX6" fmla="*/ 62031 w 344372"/>
                <a:gd name="connsiteY6" fmla="*/ 213990 h 395037"/>
                <a:gd name="connsiteX7" fmla="*/ 8785 w 344372"/>
                <a:gd name="connsiteY7" fmla="*/ 122102 h 395037"/>
                <a:gd name="connsiteX8" fmla="*/ 166801 w 344372"/>
                <a:gd name="connsiteY8" fmla="*/ -274 h 395037"/>
                <a:gd name="connsiteX9" fmla="*/ 329541 w 344372"/>
                <a:gd name="connsiteY9" fmla="*/ 124677 h 395037"/>
                <a:gd name="connsiteX10" fmla="*/ 233356 w 344372"/>
                <a:gd name="connsiteY10" fmla="*/ 124677 h 395037"/>
                <a:gd name="connsiteX11" fmla="*/ 171953 w 344372"/>
                <a:gd name="connsiteY11" fmla="*/ 72721 h 395037"/>
                <a:gd name="connsiteX12" fmla="*/ 106257 w 344372"/>
                <a:gd name="connsiteY12" fmla="*/ 107071 h 395037"/>
                <a:gd name="connsiteX13" fmla="*/ 247526 w 344372"/>
                <a:gd name="connsiteY13" fmla="*/ 159888 h 395037"/>
                <a:gd name="connsiteX14" fmla="*/ 344569 w 344372"/>
                <a:gd name="connsiteY14" fmla="*/ 263371 h 395037"/>
                <a:gd name="connsiteX15" fmla="*/ 172812 w 344372"/>
                <a:gd name="connsiteY15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4372" h="395037">
                  <a:moveTo>
                    <a:pt x="172812" y="394764"/>
                  </a:moveTo>
                  <a:cubicBezTo>
                    <a:pt x="67184" y="394764"/>
                    <a:pt x="3632" y="340230"/>
                    <a:pt x="197" y="263371"/>
                  </a:cubicBezTo>
                  <a:lnTo>
                    <a:pt x="99817" y="263371"/>
                  </a:lnTo>
                  <a:cubicBezTo>
                    <a:pt x="99817" y="287416"/>
                    <a:pt x="114845" y="322624"/>
                    <a:pt x="179255" y="323915"/>
                  </a:cubicBezTo>
                  <a:cubicBezTo>
                    <a:pt x="222193" y="323915"/>
                    <a:pt x="242373" y="298579"/>
                    <a:pt x="242373" y="279686"/>
                  </a:cubicBezTo>
                  <a:cubicBezTo>
                    <a:pt x="239796" y="249630"/>
                    <a:pt x="202009" y="247052"/>
                    <a:pt x="161649" y="240613"/>
                  </a:cubicBezTo>
                  <a:cubicBezTo>
                    <a:pt x="121285" y="234170"/>
                    <a:pt x="86935" y="226872"/>
                    <a:pt x="62031" y="213990"/>
                  </a:cubicBezTo>
                  <a:cubicBezTo>
                    <a:pt x="30256" y="197674"/>
                    <a:pt x="8785" y="162463"/>
                    <a:pt x="8785" y="122102"/>
                  </a:cubicBezTo>
                  <a:cubicBezTo>
                    <a:pt x="8785" y="53828"/>
                    <a:pt x="68042" y="-274"/>
                    <a:pt x="166801" y="-274"/>
                  </a:cubicBezTo>
                  <a:cubicBezTo>
                    <a:pt x="262554" y="-274"/>
                    <a:pt x="323098" y="49963"/>
                    <a:pt x="329541" y="124677"/>
                  </a:cubicBezTo>
                  <a:lnTo>
                    <a:pt x="233356" y="124677"/>
                  </a:lnTo>
                  <a:cubicBezTo>
                    <a:pt x="232498" y="104496"/>
                    <a:pt x="228633" y="72721"/>
                    <a:pt x="171953" y="72721"/>
                  </a:cubicBezTo>
                  <a:cubicBezTo>
                    <a:pt x="133738" y="72721"/>
                    <a:pt x="108406" y="80451"/>
                    <a:pt x="106257" y="107071"/>
                  </a:cubicBezTo>
                  <a:cubicBezTo>
                    <a:pt x="106257" y="146147"/>
                    <a:pt x="185694" y="143570"/>
                    <a:pt x="247526" y="159888"/>
                  </a:cubicBezTo>
                  <a:cubicBezTo>
                    <a:pt x="306783" y="174916"/>
                    <a:pt x="344569" y="211844"/>
                    <a:pt x="344569" y="263371"/>
                  </a:cubicBezTo>
                  <a:cubicBezTo>
                    <a:pt x="344569" y="358265"/>
                    <a:pt x="267706" y="394764"/>
                    <a:pt x="172812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7" name="Freeform: Shape 9226">
              <a:extLst>
                <a:ext uri="{FF2B5EF4-FFF2-40B4-BE49-F238E27FC236}">
                  <a16:creationId xmlns:a16="http://schemas.microsoft.com/office/drawing/2014/main" id="{D7D1C74B-C359-C83F-B5B7-5A33CB3F4190}"/>
                </a:ext>
              </a:extLst>
            </p:cNvPr>
            <p:cNvSpPr/>
            <p:nvPr/>
          </p:nvSpPr>
          <p:spPr>
            <a:xfrm>
              <a:off x="6647578" y="3020425"/>
              <a:ext cx="704198" cy="739409"/>
            </a:xfrm>
            <a:custGeom>
              <a:avLst/>
              <a:gdLst>
                <a:gd name="connsiteX0" fmla="*/ 59 w 704198"/>
                <a:gd name="connsiteY0" fmla="*/ 191159 h 739409"/>
                <a:gd name="connsiteX1" fmla="*/ 331978 w 704198"/>
                <a:gd name="connsiteY1" fmla="*/ -349 h 739409"/>
                <a:gd name="connsiteX2" fmla="*/ 704257 w 704198"/>
                <a:gd name="connsiteY2" fmla="*/ 644595 h 739409"/>
                <a:gd name="connsiteX3" fmla="*/ 356881 w 704198"/>
                <a:gd name="connsiteY3" fmla="*/ 644595 h 739409"/>
                <a:gd name="connsiteX4" fmla="*/ 356881 w 704198"/>
                <a:gd name="connsiteY4" fmla="*/ 739061 h 739409"/>
                <a:gd name="connsiteX5" fmla="*/ 262416 w 704198"/>
                <a:gd name="connsiteY5" fmla="*/ 739061 h 739409"/>
                <a:gd name="connsiteX6" fmla="*/ 262416 w 704198"/>
                <a:gd name="connsiteY6" fmla="*/ 644166 h 739409"/>
                <a:gd name="connsiteX7" fmla="*/ 59 w 704198"/>
                <a:gd name="connsiteY7" fmla="*/ 191159 h 73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98" h="739409">
                  <a:moveTo>
                    <a:pt x="59" y="191159"/>
                  </a:moveTo>
                  <a:lnTo>
                    <a:pt x="331978" y="-349"/>
                  </a:lnTo>
                  <a:lnTo>
                    <a:pt x="704257" y="644595"/>
                  </a:lnTo>
                  <a:lnTo>
                    <a:pt x="356881" y="644595"/>
                  </a:lnTo>
                  <a:lnTo>
                    <a:pt x="356881" y="739061"/>
                  </a:lnTo>
                  <a:lnTo>
                    <a:pt x="262416" y="739061"/>
                  </a:lnTo>
                  <a:lnTo>
                    <a:pt x="262416" y="644166"/>
                  </a:lnTo>
                  <a:lnTo>
                    <a:pt x="59" y="191159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8" name="Freeform: Shape 9227">
              <a:extLst>
                <a:ext uri="{FF2B5EF4-FFF2-40B4-BE49-F238E27FC236}">
                  <a16:creationId xmlns:a16="http://schemas.microsoft.com/office/drawing/2014/main" id="{E8F3F649-E6E1-E46D-EC9F-873C4947CDA3}"/>
                </a:ext>
              </a:extLst>
            </p:cNvPr>
            <p:cNvSpPr/>
            <p:nvPr/>
          </p:nvSpPr>
          <p:spPr>
            <a:xfrm>
              <a:off x="6456931" y="3665370"/>
              <a:ext cx="406200" cy="521278"/>
            </a:xfrm>
            <a:custGeom>
              <a:avLst/>
              <a:gdLst>
                <a:gd name="connsiteX0" fmla="*/ 199251 w 406200"/>
                <a:gd name="connsiteY0" fmla="*/ 520997 h 521278"/>
                <a:gd name="connsiteX1" fmla="*/ 16 w 406200"/>
                <a:gd name="connsiteY1" fmla="*/ 322616 h 521278"/>
                <a:gd name="connsiteX2" fmla="*/ 199251 w 406200"/>
                <a:gd name="connsiteY2" fmla="*/ 125959 h 521278"/>
                <a:gd name="connsiteX3" fmla="*/ 311752 w 406200"/>
                <a:gd name="connsiteY3" fmla="*/ 159880 h 521278"/>
                <a:gd name="connsiteX4" fmla="*/ 311752 w 406200"/>
                <a:gd name="connsiteY4" fmla="*/ -282 h 521278"/>
                <a:gd name="connsiteX5" fmla="*/ 406217 w 406200"/>
                <a:gd name="connsiteY5" fmla="*/ -282 h 521278"/>
                <a:gd name="connsiteX6" fmla="*/ 406217 w 406200"/>
                <a:gd name="connsiteY6" fmla="*/ 511979 h 521278"/>
                <a:gd name="connsiteX7" fmla="*/ 311752 w 406200"/>
                <a:gd name="connsiteY7" fmla="*/ 511979 h 521278"/>
                <a:gd name="connsiteX8" fmla="*/ 311752 w 406200"/>
                <a:gd name="connsiteY8" fmla="*/ 486643 h 521278"/>
                <a:gd name="connsiteX9" fmla="*/ 199251 w 406200"/>
                <a:gd name="connsiteY9" fmla="*/ 520997 h 521278"/>
                <a:gd name="connsiteX10" fmla="*/ 90616 w 406200"/>
                <a:gd name="connsiteY10" fmla="*/ 322616 h 521278"/>
                <a:gd name="connsiteX11" fmla="*/ 201829 w 406200"/>
                <a:gd name="connsiteY11" fmla="*/ 431252 h 521278"/>
                <a:gd name="connsiteX12" fmla="*/ 311752 w 406200"/>
                <a:gd name="connsiteY12" fmla="*/ 322616 h 521278"/>
                <a:gd name="connsiteX13" fmla="*/ 201829 w 406200"/>
                <a:gd name="connsiteY13" fmla="*/ 212694 h 521278"/>
                <a:gd name="connsiteX14" fmla="*/ 90616 w 406200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6200" h="521278">
                  <a:moveTo>
                    <a:pt x="199251" y="520997"/>
                  </a:moveTo>
                  <a:cubicBezTo>
                    <a:pt x="89329" y="520997"/>
                    <a:pt x="16" y="431252"/>
                    <a:pt x="16" y="322616"/>
                  </a:cubicBezTo>
                  <a:cubicBezTo>
                    <a:pt x="16" y="212694"/>
                    <a:pt x="89329" y="125959"/>
                    <a:pt x="199251" y="125959"/>
                  </a:cubicBezTo>
                  <a:cubicBezTo>
                    <a:pt x="240903" y="125959"/>
                    <a:pt x="278689" y="137122"/>
                    <a:pt x="311752" y="159880"/>
                  </a:cubicBezTo>
                  <a:lnTo>
                    <a:pt x="311752" y="-282"/>
                  </a:lnTo>
                  <a:lnTo>
                    <a:pt x="406217" y="-282"/>
                  </a:lnTo>
                  <a:lnTo>
                    <a:pt x="406217" y="511979"/>
                  </a:lnTo>
                  <a:lnTo>
                    <a:pt x="311752" y="511979"/>
                  </a:lnTo>
                  <a:lnTo>
                    <a:pt x="311752" y="486643"/>
                  </a:lnTo>
                  <a:cubicBezTo>
                    <a:pt x="278689" y="508114"/>
                    <a:pt x="240903" y="520997"/>
                    <a:pt x="199251" y="520997"/>
                  </a:cubicBezTo>
                  <a:close/>
                  <a:moveTo>
                    <a:pt x="90616" y="322616"/>
                  </a:moveTo>
                  <a:cubicBezTo>
                    <a:pt x="90616" y="381873"/>
                    <a:pt x="141285" y="431252"/>
                    <a:pt x="201829" y="431252"/>
                  </a:cubicBezTo>
                  <a:cubicBezTo>
                    <a:pt x="261083" y="431252"/>
                    <a:pt x="311752" y="381873"/>
                    <a:pt x="311752" y="322616"/>
                  </a:cubicBezTo>
                  <a:cubicBezTo>
                    <a:pt x="311752" y="263363"/>
                    <a:pt x="261083" y="212694"/>
                    <a:pt x="201829" y="212694"/>
                  </a:cubicBezTo>
                  <a:cubicBezTo>
                    <a:pt x="141285" y="212694"/>
                    <a:pt x="90616" y="263363"/>
                    <a:pt x="90616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29" name="Freeform: Shape 9228">
              <a:extLst>
                <a:ext uri="{FF2B5EF4-FFF2-40B4-BE49-F238E27FC236}">
                  <a16:creationId xmlns:a16="http://schemas.microsoft.com/office/drawing/2014/main" id="{5DAF9B04-F121-E2D9-6D06-A39A5B65B49A}"/>
                </a:ext>
              </a:extLst>
            </p:cNvPr>
            <p:cNvSpPr/>
            <p:nvPr/>
          </p:nvSpPr>
          <p:spPr>
            <a:xfrm>
              <a:off x="7042616" y="3665370"/>
              <a:ext cx="404916" cy="521278"/>
            </a:xfrm>
            <a:custGeom>
              <a:avLst/>
              <a:gdLst>
                <a:gd name="connsiteX0" fmla="*/ 311828 w 404916"/>
                <a:gd name="connsiteY0" fmla="*/ -282 h 521278"/>
                <a:gd name="connsiteX1" fmla="*/ 405006 w 404916"/>
                <a:gd name="connsiteY1" fmla="*/ -282 h 521278"/>
                <a:gd name="connsiteX2" fmla="*/ 405006 w 404916"/>
                <a:gd name="connsiteY2" fmla="*/ 511979 h 521278"/>
                <a:gd name="connsiteX3" fmla="*/ 311828 w 404916"/>
                <a:gd name="connsiteY3" fmla="*/ 511979 h 521278"/>
                <a:gd name="connsiteX4" fmla="*/ 311828 w 404916"/>
                <a:gd name="connsiteY4" fmla="*/ 486643 h 521278"/>
                <a:gd name="connsiteX5" fmla="*/ 198041 w 404916"/>
                <a:gd name="connsiteY5" fmla="*/ 520997 h 521278"/>
                <a:gd name="connsiteX6" fmla="*/ 90 w 404916"/>
                <a:gd name="connsiteY6" fmla="*/ 322616 h 521278"/>
                <a:gd name="connsiteX7" fmla="*/ 198041 w 404916"/>
                <a:gd name="connsiteY7" fmla="*/ 125959 h 521278"/>
                <a:gd name="connsiteX8" fmla="*/ 311828 w 404916"/>
                <a:gd name="connsiteY8" fmla="*/ 159880 h 521278"/>
                <a:gd name="connsiteX9" fmla="*/ 311828 w 404916"/>
                <a:gd name="connsiteY9" fmla="*/ -282 h 521278"/>
                <a:gd name="connsiteX10" fmla="*/ 91980 w 404916"/>
                <a:gd name="connsiteY10" fmla="*/ 322616 h 521278"/>
                <a:gd name="connsiteX11" fmla="*/ 200616 w 404916"/>
                <a:gd name="connsiteY11" fmla="*/ 431252 h 521278"/>
                <a:gd name="connsiteX12" fmla="*/ 311828 w 404916"/>
                <a:gd name="connsiteY12" fmla="*/ 322616 h 521278"/>
                <a:gd name="connsiteX13" fmla="*/ 200616 w 404916"/>
                <a:gd name="connsiteY13" fmla="*/ 212694 h 521278"/>
                <a:gd name="connsiteX14" fmla="*/ 91980 w 404916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521278">
                  <a:moveTo>
                    <a:pt x="311828" y="-282"/>
                  </a:moveTo>
                  <a:lnTo>
                    <a:pt x="405006" y="-282"/>
                  </a:lnTo>
                  <a:lnTo>
                    <a:pt x="405006" y="511979"/>
                  </a:lnTo>
                  <a:lnTo>
                    <a:pt x="311828" y="511979"/>
                  </a:lnTo>
                  <a:lnTo>
                    <a:pt x="311828" y="486643"/>
                  </a:lnTo>
                  <a:cubicBezTo>
                    <a:pt x="280053" y="508114"/>
                    <a:pt x="240979" y="520997"/>
                    <a:pt x="198041" y="520997"/>
                  </a:cubicBezTo>
                  <a:cubicBezTo>
                    <a:pt x="89403" y="520997"/>
                    <a:pt x="90" y="431252"/>
                    <a:pt x="90" y="322616"/>
                  </a:cubicBezTo>
                  <a:cubicBezTo>
                    <a:pt x="90" y="212694"/>
                    <a:pt x="89403" y="125959"/>
                    <a:pt x="198041" y="125959"/>
                  </a:cubicBezTo>
                  <a:cubicBezTo>
                    <a:pt x="240979" y="125959"/>
                    <a:pt x="278765" y="137122"/>
                    <a:pt x="311828" y="159880"/>
                  </a:cubicBezTo>
                  <a:lnTo>
                    <a:pt x="311828" y="-282"/>
                  </a:lnTo>
                  <a:close/>
                  <a:moveTo>
                    <a:pt x="91980" y="322616"/>
                  </a:moveTo>
                  <a:cubicBezTo>
                    <a:pt x="91980" y="381873"/>
                    <a:pt x="142649" y="431252"/>
                    <a:pt x="200616" y="431252"/>
                  </a:cubicBezTo>
                  <a:cubicBezTo>
                    <a:pt x="261160" y="431252"/>
                    <a:pt x="311828" y="381873"/>
                    <a:pt x="311828" y="322616"/>
                  </a:cubicBezTo>
                  <a:cubicBezTo>
                    <a:pt x="311828" y="263363"/>
                    <a:pt x="261160" y="212694"/>
                    <a:pt x="200616" y="212694"/>
                  </a:cubicBezTo>
                  <a:cubicBezTo>
                    <a:pt x="142649" y="212694"/>
                    <a:pt x="91980" y="263363"/>
                    <a:pt x="91980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0" name="Freeform: Shape 9229">
              <a:extLst>
                <a:ext uri="{FF2B5EF4-FFF2-40B4-BE49-F238E27FC236}">
                  <a16:creationId xmlns:a16="http://schemas.microsoft.com/office/drawing/2014/main" id="{9A56F78D-A5A5-1482-3C82-ED8B744ADEA8}"/>
                </a:ext>
              </a:extLst>
            </p:cNvPr>
            <p:cNvSpPr/>
            <p:nvPr/>
          </p:nvSpPr>
          <p:spPr>
            <a:xfrm>
              <a:off x="7479304" y="3791611"/>
              <a:ext cx="404916" cy="395037"/>
            </a:xfrm>
            <a:custGeom>
              <a:avLst/>
              <a:gdLst>
                <a:gd name="connsiteX0" fmla="*/ 198096 w 404916"/>
                <a:gd name="connsiteY0" fmla="*/ 394764 h 395037"/>
                <a:gd name="connsiteX1" fmla="*/ 145 w 404916"/>
                <a:gd name="connsiteY1" fmla="*/ 196384 h 395037"/>
                <a:gd name="connsiteX2" fmla="*/ 198096 w 404916"/>
                <a:gd name="connsiteY2" fmla="*/ -274 h 395037"/>
                <a:gd name="connsiteX3" fmla="*/ 310596 w 404916"/>
                <a:gd name="connsiteY3" fmla="*/ 33647 h 395037"/>
                <a:gd name="connsiteX4" fmla="*/ 310596 w 404916"/>
                <a:gd name="connsiteY4" fmla="*/ 3159 h 395037"/>
                <a:gd name="connsiteX5" fmla="*/ 405061 w 404916"/>
                <a:gd name="connsiteY5" fmla="*/ 3159 h 395037"/>
                <a:gd name="connsiteX6" fmla="*/ 405061 w 404916"/>
                <a:gd name="connsiteY6" fmla="*/ 385746 h 395037"/>
                <a:gd name="connsiteX7" fmla="*/ 310596 w 404916"/>
                <a:gd name="connsiteY7" fmla="*/ 385746 h 395037"/>
                <a:gd name="connsiteX8" fmla="*/ 310596 w 404916"/>
                <a:gd name="connsiteY8" fmla="*/ 360411 h 395037"/>
                <a:gd name="connsiteX9" fmla="*/ 198096 w 404916"/>
                <a:gd name="connsiteY9" fmla="*/ 394764 h 395037"/>
                <a:gd name="connsiteX10" fmla="*/ 92035 w 404916"/>
                <a:gd name="connsiteY10" fmla="*/ 196384 h 395037"/>
                <a:gd name="connsiteX11" fmla="*/ 201958 w 404916"/>
                <a:gd name="connsiteY11" fmla="*/ 305019 h 395037"/>
                <a:gd name="connsiteX12" fmla="*/ 310596 w 404916"/>
                <a:gd name="connsiteY12" fmla="*/ 196384 h 395037"/>
                <a:gd name="connsiteX13" fmla="*/ 201958 w 404916"/>
                <a:gd name="connsiteY13" fmla="*/ 86461 h 395037"/>
                <a:gd name="connsiteX14" fmla="*/ 92035 w 404916"/>
                <a:gd name="connsiteY14" fmla="*/ 19638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395037">
                  <a:moveTo>
                    <a:pt x="198096" y="394764"/>
                  </a:moveTo>
                  <a:cubicBezTo>
                    <a:pt x="89890" y="394764"/>
                    <a:pt x="145" y="305019"/>
                    <a:pt x="145" y="196384"/>
                  </a:cubicBezTo>
                  <a:cubicBezTo>
                    <a:pt x="145" y="86461"/>
                    <a:pt x="89890" y="-274"/>
                    <a:pt x="198096" y="-274"/>
                  </a:cubicBezTo>
                  <a:cubicBezTo>
                    <a:pt x="239744" y="-274"/>
                    <a:pt x="278820" y="10889"/>
                    <a:pt x="310596" y="33647"/>
                  </a:cubicBezTo>
                  <a:lnTo>
                    <a:pt x="310596" y="3159"/>
                  </a:lnTo>
                  <a:lnTo>
                    <a:pt x="405061" y="3159"/>
                  </a:lnTo>
                  <a:lnTo>
                    <a:pt x="405061" y="385746"/>
                  </a:lnTo>
                  <a:lnTo>
                    <a:pt x="310596" y="385746"/>
                  </a:lnTo>
                  <a:lnTo>
                    <a:pt x="310596" y="360411"/>
                  </a:lnTo>
                  <a:cubicBezTo>
                    <a:pt x="278820" y="381881"/>
                    <a:pt x="241034" y="394764"/>
                    <a:pt x="198096" y="394764"/>
                  </a:cubicBezTo>
                  <a:close/>
                  <a:moveTo>
                    <a:pt x="92035" y="196384"/>
                  </a:moveTo>
                  <a:cubicBezTo>
                    <a:pt x="92035" y="255641"/>
                    <a:pt x="142704" y="305019"/>
                    <a:pt x="201958" y="305019"/>
                  </a:cubicBezTo>
                  <a:cubicBezTo>
                    <a:pt x="261215" y="305019"/>
                    <a:pt x="310596" y="255641"/>
                    <a:pt x="310596" y="196384"/>
                  </a:cubicBezTo>
                  <a:cubicBezTo>
                    <a:pt x="310596" y="137130"/>
                    <a:pt x="261215" y="86461"/>
                    <a:pt x="201958" y="86461"/>
                  </a:cubicBezTo>
                  <a:cubicBezTo>
                    <a:pt x="142704" y="86461"/>
                    <a:pt x="92035" y="137130"/>
                    <a:pt x="92035" y="19638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  <p:sp>
          <p:nvSpPr>
            <p:cNvPr id="9231" name="Freeform: Shape 9230">
              <a:extLst>
                <a:ext uri="{FF2B5EF4-FFF2-40B4-BE49-F238E27FC236}">
                  <a16:creationId xmlns:a16="http://schemas.microsoft.com/office/drawing/2014/main" id="{28F2E013-484E-51E5-4A72-BCFF07CF3B1C}"/>
                </a:ext>
              </a:extLst>
            </p:cNvPr>
            <p:cNvSpPr/>
            <p:nvPr/>
          </p:nvSpPr>
          <p:spPr>
            <a:xfrm>
              <a:off x="6018524" y="3791611"/>
              <a:ext cx="405343" cy="395037"/>
            </a:xfrm>
            <a:custGeom>
              <a:avLst/>
              <a:gdLst>
                <a:gd name="connsiteX0" fmla="*/ 90992 w 405343"/>
                <a:gd name="connsiteY0" fmla="*/ 196384 h 395037"/>
                <a:gd name="connsiteX1" fmla="*/ 200914 w 405343"/>
                <a:gd name="connsiteY1" fmla="*/ 305019 h 395037"/>
                <a:gd name="connsiteX2" fmla="*/ 312127 w 405343"/>
                <a:gd name="connsiteY2" fmla="*/ 196384 h 395037"/>
                <a:gd name="connsiteX3" fmla="*/ 200914 w 405343"/>
                <a:gd name="connsiteY3" fmla="*/ 86461 h 395037"/>
                <a:gd name="connsiteX4" fmla="*/ 90992 w 405343"/>
                <a:gd name="connsiteY4" fmla="*/ 196384 h 395037"/>
                <a:gd name="connsiteX5" fmla="*/ 198340 w 405343"/>
                <a:gd name="connsiteY5" fmla="*/ 394764 h 395037"/>
                <a:gd name="connsiteX6" fmla="*/ -39 w 405343"/>
                <a:gd name="connsiteY6" fmla="*/ 196384 h 395037"/>
                <a:gd name="connsiteX7" fmla="*/ 198340 w 405343"/>
                <a:gd name="connsiteY7" fmla="*/ -274 h 395037"/>
                <a:gd name="connsiteX8" fmla="*/ 312127 w 405343"/>
                <a:gd name="connsiteY8" fmla="*/ 33647 h 395037"/>
                <a:gd name="connsiteX9" fmla="*/ 312127 w 405343"/>
                <a:gd name="connsiteY9" fmla="*/ 3159 h 395037"/>
                <a:gd name="connsiteX10" fmla="*/ 405305 w 405343"/>
                <a:gd name="connsiteY10" fmla="*/ 3159 h 395037"/>
                <a:gd name="connsiteX11" fmla="*/ 405305 w 405343"/>
                <a:gd name="connsiteY11" fmla="*/ 385746 h 395037"/>
                <a:gd name="connsiteX12" fmla="*/ 312127 w 405343"/>
                <a:gd name="connsiteY12" fmla="*/ 385746 h 395037"/>
                <a:gd name="connsiteX13" fmla="*/ 312127 w 405343"/>
                <a:gd name="connsiteY13" fmla="*/ 360411 h 395037"/>
                <a:gd name="connsiteX14" fmla="*/ 198340 w 405343"/>
                <a:gd name="connsiteY14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343" h="395037">
                  <a:moveTo>
                    <a:pt x="90992" y="196384"/>
                  </a:moveTo>
                  <a:cubicBezTo>
                    <a:pt x="90992" y="255641"/>
                    <a:pt x="141661" y="305019"/>
                    <a:pt x="200914" y="305019"/>
                  </a:cubicBezTo>
                  <a:cubicBezTo>
                    <a:pt x="261458" y="305019"/>
                    <a:pt x="312127" y="255641"/>
                    <a:pt x="312127" y="196384"/>
                  </a:cubicBezTo>
                  <a:cubicBezTo>
                    <a:pt x="312127" y="137130"/>
                    <a:pt x="261458" y="86461"/>
                    <a:pt x="200914" y="86461"/>
                  </a:cubicBezTo>
                  <a:cubicBezTo>
                    <a:pt x="141661" y="86461"/>
                    <a:pt x="90992" y="137130"/>
                    <a:pt x="90992" y="196384"/>
                  </a:cubicBezTo>
                  <a:close/>
                  <a:moveTo>
                    <a:pt x="198340" y="394764"/>
                  </a:moveTo>
                  <a:cubicBezTo>
                    <a:pt x="89703" y="394764"/>
                    <a:pt x="-39" y="305019"/>
                    <a:pt x="-39" y="196384"/>
                  </a:cubicBezTo>
                  <a:cubicBezTo>
                    <a:pt x="-39" y="86461"/>
                    <a:pt x="89703" y="-274"/>
                    <a:pt x="198340" y="-274"/>
                  </a:cubicBezTo>
                  <a:cubicBezTo>
                    <a:pt x="239991" y="-274"/>
                    <a:pt x="279064" y="10889"/>
                    <a:pt x="312127" y="33647"/>
                  </a:cubicBezTo>
                  <a:lnTo>
                    <a:pt x="312127" y="3159"/>
                  </a:lnTo>
                  <a:lnTo>
                    <a:pt x="405305" y="3159"/>
                  </a:lnTo>
                  <a:lnTo>
                    <a:pt x="405305" y="385746"/>
                  </a:lnTo>
                  <a:lnTo>
                    <a:pt x="312127" y="385746"/>
                  </a:lnTo>
                  <a:lnTo>
                    <a:pt x="312127" y="360411"/>
                  </a:lnTo>
                  <a:cubicBezTo>
                    <a:pt x="280352" y="381881"/>
                    <a:pt x="241278" y="394764"/>
                    <a:pt x="198340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/>
            </a:p>
          </p:txBody>
        </p:sp>
      </p:grpSp>
      <p:sp>
        <p:nvSpPr>
          <p:cNvPr id="9219" name="TextBox 45">
            <a:extLst>
              <a:ext uri="{FF2B5EF4-FFF2-40B4-BE49-F238E27FC236}">
                <a16:creationId xmlns:a16="http://schemas.microsoft.com/office/drawing/2014/main" id="{37CD7ED8-5350-6B24-608B-0E3DFDA9A89B}"/>
              </a:ext>
            </a:extLst>
          </p:cNvPr>
          <p:cNvSpPr txBox="1"/>
          <p:nvPr/>
        </p:nvSpPr>
        <p:spPr>
          <a:xfrm>
            <a:off x="741896" y="2665848"/>
            <a:ext cx="543718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Adidas is a multinational corporation that designs and manufactures athletic and casual footwear, apparel and accessories, and is the largest sportswear manufacturer in Europe. </a:t>
            </a:r>
            <a:r>
              <a:rPr lang="en-US" sz="1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Adidas stands at #58 globally having net worth of $38.18B.</a:t>
            </a:r>
            <a:endParaRPr lang="en-GB" sz="12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20" name="TextBox 46">
            <a:extLst>
              <a:ext uri="{FF2B5EF4-FFF2-40B4-BE49-F238E27FC236}">
                <a16:creationId xmlns:a16="http://schemas.microsoft.com/office/drawing/2014/main" id="{858282F6-C6B5-D7F9-3783-DB0E009B4768}"/>
              </a:ext>
            </a:extLst>
          </p:cNvPr>
          <p:cNvSpPr txBox="1"/>
          <p:nvPr/>
        </p:nvSpPr>
        <p:spPr>
          <a:xfrm>
            <a:off x="6256871" y="2665848"/>
            <a:ext cx="543718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Puma is ranked #63 with net worth of $9.26B</a:t>
            </a: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It is a German multinational company that designs and manufactures athletic and casual footwear, apparel and accessories, and is the third-largest sportswear manufacturer in the world.</a:t>
            </a:r>
            <a:endParaRPr lang="en-GB" sz="1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21" name="TextBox 47">
            <a:extLst>
              <a:ext uri="{FF2B5EF4-FFF2-40B4-BE49-F238E27FC236}">
                <a16:creationId xmlns:a16="http://schemas.microsoft.com/office/drawing/2014/main" id="{533406F7-1B98-1D07-7D86-43FF5B2C04DA}"/>
              </a:ext>
            </a:extLst>
          </p:cNvPr>
          <p:cNvSpPr txBox="1"/>
          <p:nvPr/>
        </p:nvSpPr>
        <p:spPr>
          <a:xfrm>
            <a:off x="741896" y="5132398"/>
            <a:ext cx="543718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Under Armour is worth $5.9B and is ranked #231</a:t>
            </a: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Under Armour is an American company that produces athletic apparel, footwear, and accessories and is known for its innovative performance materials and designs.</a:t>
            </a:r>
            <a:endParaRPr lang="en-GB" sz="1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22" name="TextBox 48">
            <a:extLst>
              <a:ext uri="{FF2B5EF4-FFF2-40B4-BE49-F238E27FC236}">
                <a16:creationId xmlns:a16="http://schemas.microsoft.com/office/drawing/2014/main" id="{17FABC8A-6250-D937-A1DE-EDF83732990B}"/>
              </a:ext>
            </a:extLst>
          </p:cNvPr>
          <p:cNvSpPr txBox="1"/>
          <p:nvPr/>
        </p:nvSpPr>
        <p:spPr>
          <a:xfrm>
            <a:off x="6256871" y="5132398"/>
            <a:ext cx="5437187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Sketchers is an American footwear company that produces lifestyle and performance shoes for men, women, and children, and is known for its casual and comfortable styles. </a:t>
            </a:r>
            <a:r>
              <a:rPr lang="en-US" sz="1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Skechers has market cap of $8.6B and is ranked #194</a:t>
            </a:r>
            <a:r>
              <a:rPr lang="en-GB" sz="1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en-US" sz="12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38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op 10 Nike Competitor's - Nike 1">
            <a:extLst>
              <a:ext uri="{FF2B5EF4-FFF2-40B4-BE49-F238E27FC236}">
                <a16:creationId xmlns:a16="http://schemas.microsoft.com/office/drawing/2014/main" id="{33389F13-2F6A-1437-3C8F-DD2088FB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" y="-78658"/>
            <a:ext cx="12192000" cy="75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CD7504-1054-CDA7-B9EC-2D1F3A643645}"/>
              </a:ext>
            </a:extLst>
          </p:cNvPr>
          <p:cNvSpPr txBox="1"/>
          <p:nvPr/>
        </p:nvSpPr>
        <p:spPr>
          <a:xfrm>
            <a:off x="2871422" y="0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COMPETITION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C02F5B-519D-9365-90D8-9CE5A31C775E}"/>
              </a:ext>
            </a:extLst>
          </p:cNvPr>
          <p:cNvGrpSpPr/>
          <p:nvPr/>
        </p:nvGrpSpPr>
        <p:grpSpPr>
          <a:xfrm>
            <a:off x="12353219" y="4381734"/>
            <a:ext cx="2410458" cy="906997"/>
            <a:chOff x="3976689" y="4549075"/>
            <a:chExt cx="4240480" cy="1595590"/>
          </a:xfrm>
          <a:solidFill>
            <a:schemeClr val="bg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EDC9B4E-51D8-3A59-A7A7-9EEA2AA4AEC9}"/>
                </a:ext>
              </a:extLst>
            </p:cNvPr>
            <p:cNvSpPr/>
            <p:nvPr/>
          </p:nvSpPr>
          <p:spPr>
            <a:xfrm>
              <a:off x="4303461" y="5769409"/>
              <a:ext cx="3913708" cy="375256"/>
            </a:xfrm>
            <a:custGeom>
              <a:avLst/>
              <a:gdLst>
                <a:gd name="connsiteX0" fmla="*/ 501425 w 3913708"/>
                <a:gd name="connsiteY0" fmla="*/ 176889 h 375256"/>
                <a:gd name="connsiteX1" fmla="*/ 418852 w 3913708"/>
                <a:gd name="connsiteY1" fmla="*/ 107337 h 375256"/>
                <a:gd name="connsiteX2" fmla="*/ 294980 w 3913708"/>
                <a:gd name="connsiteY2" fmla="*/ 107442 h 375256"/>
                <a:gd name="connsiteX3" fmla="*/ 268367 w 3913708"/>
                <a:gd name="connsiteY3" fmla="*/ 92250 h 375256"/>
                <a:gd name="connsiteX4" fmla="*/ 277273 w 3913708"/>
                <a:gd name="connsiteY4" fmla="*/ 72942 h 375256"/>
                <a:gd name="connsiteX5" fmla="*/ 317630 w 3913708"/>
                <a:gd name="connsiteY5" fmla="*/ 57969 h 375256"/>
                <a:gd name="connsiteX6" fmla="*/ 479908 w 3913708"/>
                <a:gd name="connsiteY6" fmla="*/ 57902 h 375256"/>
                <a:gd name="connsiteX7" fmla="*/ 545668 w 3913708"/>
                <a:gd name="connsiteY7" fmla="*/ 69256 h 375256"/>
                <a:gd name="connsiteX8" fmla="*/ 561766 w 3913708"/>
                <a:gd name="connsiteY8" fmla="*/ 781 h 375256"/>
                <a:gd name="connsiteX9" fmla="*/ 238068 w 3913708"/>
                <a:gd name="connsiteY9" fmla="*/ 829 h 375256"/>
                <a:gd name="connsiteX10" fmla="*/ 103861 w 3913708"/>
                <a:gd name="connsiteY10" fmla="*/ 82791 h 375256"/>
                <a:gd name="connsiteX11" fmla="*/ 69047 w 3913708"/>
                <a:gd name="connsiteY11" fmla="*/ 159858 h 375256"/>
                <a:gd name="connsiteX12" fmla="*/ 130883 w 3913708"/>
                <a:gd name="connsiteY12" fmla="*/ 234458 h 375256"/>
                <a:gd name="connsiteX13" fmla="*/ 273234 w 3913708"/>
                <a:gd name="connsiteY13" fmla="*/ 234496 h 375256"/>
                <a:gd name="connsiteX14" fmla="*/ 299161 w 3913708"/>
                <a:gd name="connsiteY14" fmla="*/ 249669 h 375256"/>
                <a:gd name="connsiteX15" fmla="*/ 288312 w 3913708"/>
                <a:gd name="connsiteY15" fmla="*/ 273339 h 375256"/>
                <a:gd name="connsiteX16" fmla="*/ 248545 w 3913708"/>
                <a:gd name="connsiteY16" fmla="*/ 288312 h 375256"/>
                <a:gd name="connsiteX17" fmla="*/ 79915 w 3913708"/>
                <a:gd name="connsiteY17" fmla="*/ 288312 h 375256"/>
                <a:gd name="connsiteX18" fmla="*/ 17364 w 3913708"/>
                <a:gd name="connsiteY18" fmla="*/ 275463 h 375256"/>
                <a:gd name="connsiteX19" fmla="*/ 0 w 3913708"/>
                <a:gd name="connsiteY19" fmla="*/ 345672 h 375256"/>
                <a:gd name="connsiteX20" fmla="*/ 314963 w 3913708"/>
                <a:gd name="connsiteY20" fmla="*/ 345595 h 375256"/>
                <a:gd name="connsiteX21" fmla="*/ 462725 w 3913708"/>
                <a:gd name="connsiteY21" fmla="*/ 261166 h 375256"/>
                <a:gd name="connsiteX22" fmla="*/ 501425 w 3913708"/>
                <a:gd name="connsiteY22" fmla="*/ 176879 h 375256"/>
                <a:gd name="connsiteX23" fmla="*/ 1346349 w 3913708"/>
                <a:gd name="connsiteY23" fmla="*/ 195443 h 375256"/>
                <a:gd name="connsiteX24" fmla="*/ 1421111 w 3913708"/>
                <a:gd name="connsiteY24" fmla="*/ 204702 h 375256"/>
                <a:gd name="connsiteX25" fmla="*/ 1455668 w 3913708"/>
                <a:gd name="connsiteY25" fmla="*/ 129454 h 375256"/>
                <a:gd name="connsiteX26" fmla="*/ 1372714 w 3913708"/>
                <a:gd name="connsiteY26" fmla="*/ 138408 h 375256"/>
                <a:gd name="connsiteX27" fmla="*/ 1248127 w 3913708"/>
                <a:gd name="connsiteY27" fmla="*/ 138398 h 375256"/>
                <a:gd name="connsiteX28" fmla="*/ 1285313 w 3913708"/>
                <a:gd name="connsiteY28" fmla="*/ 57817 h 375256"/>
                <a:gd name="connsiteX29" fmla="*/ 1427236 w 3913708"/>
                <a:gd name="connsiteY29" fmla="*/ 57731 h 375256"/>
                <a:gd name="connsiteX30" fmla="*/ 1502702 w 3913708"/>
                <a:gd name="connsiteY30" fmla="*/ 66885 h 375256"/>
                <a:gd name="connsiteX31" fmla="*/ 1518847 w 3913708"/>
                <a:gd name="connsiteY31" fmla="*/ 629 h 375256"/>
                <a:gd name="connsiteX32" fmla="*/ 1122540 w 3913708"/>
                <a:gd name="connsiteY32" fmla="*/ 591 h 375256"/>
                <a:gd name="connsiteX33" fmla="*/ 1109739 w 3913708"/>
                <a:gd name="connsiteY33" fmla="*/ 59712 h 375256"/>
                <a:gd name="connsiteX34" fmla="*/ 1006307 w 3913708"/>
                <a:gd name="connsiteY34" fmla="*/ 286055 h 375256"/>
                <a:gd name="connsiteX35" fmla="*/ 980523 w 3913708"/>
                <a:gd name="connsiteY35" fmla="*/ 329041 h 375256"/>
                <a:gd name="connsiteX36" fmla="*/ 957053 w 3913708"/>
                <a:gd name="connsiteY36" fmla="*/ 274834 h 375256"/>
                <a:gd name="connsiteX37" fmla="*/ 901370 w 3913708"/>
                <a:gd name="connsiteY37" fmla="*/ 102394 h 375256"/>
                <a:gd name="connsiteX38" fmla="*/ 1016946 w 3913708"/>
                <a:gd name="connsiteY38" fmla="*/ 34661 h 375256"/>
                <a:gd name="connsiteX39" fmla="*/ 1092622 w 3913708"/>
                <a:gd name="connsiteY39" fmla="*/ 591 h 375256"/>
                <a:gd name="connsiteX40" fmla="*/ 932993 w 3913708"/>
                <a:gd name="connsiteY40" fmla="*/ 667 h 375256"/>
                <a:gd name="connsiteX41" fmla="*/ 928773 w 3913708"/>
                <a:gd name="connsiteY41" fmla="*/ 13564 h 375256"/>
                <a:gd name="connsiteX42" fmla="*/ 887349 w 3913708"/>
                <a:gd name="connsiteY42" fmla="*/ 50949 h 375256"/>
                <a:gd name="connsiteX43" fmla="*/ 719928 w 3913708"/>
                <a:gd name="connsiteY43" fmla="*/ 155429 h 375256"/>
                <a:gd name="connsiteX44" fmla="*/ 763553 w 3913708"/>
                <a:gd name="connsiteY44" fmla="*/ 59769 h 375256"/>
                <a:gd name="connsiteX45" fmla="*/ 805005 w 3913708"/>
                <a:gd name="connsiteY45" fmla="*/ 610 h 375256"/>
                <a:gd name="connsiteX46" fmla="*/ 601628 w 3913708"/>
                <a:gd name="connsiteY46" fmla="*/ 743 h 375256"/>
                <a:gd name="connsiteX47" fmla="*/ 589007 w 3913708"/>
                <a:gd name="connsiteY47" fmla="*/ 59769 h 375256"/>
                <a:gd name="connsiteX48" fmla="*/ 485575 w 3913708"/>
                <a:gd name="connsiteY48" fmla="*/ 286198 h 375256"/>
                <a:gd name="connsiteX49" fmla="*/ 444246 w 3913708"/>
                <a:gd name="connsiteY49" fmla="*/ 345605 h 375256"/>
                <a:gd name="connsiteX50" fmla="*/ 647205 w 3913708"/>
                <a:gd name="connsiteY50" fmla="*/ 345624 h 375256"/>
                <a:gd name="connsiteX51" fmla="*/ 659921 w 3913708"/>
                <a:gd name="connsiteY51" fmla="*/ 286160 h 375256"/>
                <a:gd name="connsiteX52" fmla="*/ 683781 w 3913708"/>
                <a:gd name="connsiteY52" fmla="*/ 234439 h 375256"/>
                <a:gd name="connsiteX53" fmla="*/ 741236 w 3913708"/>
                <a:gd name="connsiteY53" fmla="*/ 199320 h 375256"/>
                <a:gd name="connsiteX54" fmla="*/ 776707 w 3913708"/>
                <a:gd name="connsiteY54" fmla="*/ 345519 h 375256"/>
                <a:gd name="connsiteX55" fmla="*/ 1367990 w 3913708"/>
                <a:gd name="connsiteY55" fmla="*/ 345376 h 375256"/>
                <a:gd name="connsiteX56" fmla="*/ 1414205 w 3913708"/>
                <a:gd name="connsiteY56" fmla="*/ 278959 h 375256"/>
                <a:gd name="connsiteX57" fmla="*/ 1331576 w 3913708"/>
                <a:gd name="connsiteY57" fmla="*/ 288103 h 375256"/>
                <a:gd name="connsiteX58" fmla="*/ 1179700 w 3913708"/>
                <a:gd name="connsiteY58" fmla="*/ 288103 h 375256"/>
                <a:gd name="connsiteX59" fmla="*/ 1222296 w 3913708"/>
                <a:gd name="connsiteY59" fmla="*/ 195453 h 375256"/>
                <a:gd name="connsiteX60" fmla="*/ 1346340 w 3913708"/>
                <a:gd name="connsiteY60" fmla="*/ 195424 h 375256"/>
                <a:gd name="connsiteX61" fmla="*/ 1869186 w 3913708"/>
                <a:gd name="connsiteY61" fmla="*/ 261642 h 375256"/>
                <a:gd name="connsiteX62" fmla="*/ 1744628 w 3913708"/>
                <a:gd name="connsiteY62" fmla="*/ 274539 h 375256"/>
                <a:gd name="connsiteX63" fmla="*/ 1662894 w 3913708"/>
                <a:gd name="connsiteY63" fmla="*/ 274520 h 375256"/>
                <a:gd name="connsiteX64" fmla="*/ 1646472 w 3913708"/>
                <a:gd name="connsiteY64" fmla="*/ 252612 h 375256"/>
                <a:gd name="connsiteX65" fmla="*/ 1720587 w 3913708"/>
                <a:gd name="connsiteY65" fmla="*/ 90687 h 375256"/>
                <a:gd name="connsiteX66" fmla="*/ 1753153 w 3913708"/>
                <a:gd name="connsiteY66" fmla="*/ 71142 h 375256"/>
                <a:gd name="connsiteX67" fmla="*/ 1881397 w 3913708"/>
                <a:gd name="connsiteY67" fmla="*/ 71180 h 375256"/>
                <a:gd name="connsiteX68" fmla="*/ 1941929 w 3913708"/>
                <a:gd name="connsiteY68" fmla="*/ 81886 h 375256"/>
                <a:gd name="connsiteX69" fmla="*/ 1962312 w 3913708"/>
                <a:gd name="connsiteY69" fmla="*/ 2553 h 375256"/>
                <a:gd name="connsiteX70" fmla="*/ 1961274 w 3913708"/>
                <a:gd name="connsiteY70" fmla="*/ 2638 h 375256"/>
                <a:gd name="connsiteX71" fmla="*/ 1961874 w 3913708"/>
                <a:gd name="connsiteY71" fmla="*/ 505 h 375256"/>
                <a:gd name="connsiteX72" fmla="*/ 1687058 w 3913708"/>
                <a:gd name="connsiteY72" fmla="*/ 543 h 375256"/>
                <a:gd name="connsiteX73" fmla="*/ 1524591 w 3913708"/>
                <a:gd name="connsiteY73" fmla="*/ 101927 h 375256"/>
                <a:gd name="connsiteX74" fmla="*/ 1459706 w 3913708"/>
                <a:gd name="connsiteY74" fmla="*/ 244050 h 375256"/>
                <a:gd name="connsiteX75" fmla="*/ 1529210 w 3913708"/>
                <a:gd name="connsiteY75" fmla="*/ 345386 h 375256"/>
                <a:gd name="connsiteX76" fmla="*/ 1811350 w 3913708"/>
                <a:gd name="connsiteY76" fmla="*/ 345272 h 375256"/>
                <a:gd name="connsiteX77" fmla="*/ 1869196 w 3913708"/>
                <a:gd name="connsiteY77" fmla="*/ 261642 h 375256"/>
                <a:gd name="connsiteX78" fmla="*/ 2368306 w 3913708"/>
                <a:gd name="connsiteY78" fmla="*/ 285779 h 375256"/>
                <a:gd name="connsiteX79" fmla="*/ 2471890 w 3913708"/>
                <a:gd name="connsiteY79" fmla="*/ 59398 h 375256"/>
                <a:gd name="connsiteX80" fmla="*/ 2513010 w 3913708"/>
                <a:gd name="connsiteY80" fmla="*/ 352 h 375256"/>
                <a:gd name="connsiteX81" fmla="*/ 2309908 w 3913708"/>
                <a:gd name="connsiteY81" fmla="*/ 448 h 375256"/>
                <a:gd name="connsiteX82" fmla="*/ 2297182 w 3913708"/>
                <a:gd name="connsiteY82" fmla="*/ 59436 h 375256"/>
                <a:gd name="connsiteX83" fmla="*/ 2261321 w 3913708"/>
                <a:gd name="connsiteY83" fmla="*/ 138303 h 375256"/>
                <a:gd name="connsiteX84" fmla="*/ 2130933 w 3913708"/>
                <a:gd name="connsiteY84" fmla="*/ 138284 h 375256"/>
                <a:gd name="connsiteX85" fmla="*/ 2167138 w 3913708"/>
                <a:gd name="connsiteY85" fmla="*/ 59503 h 375256"/>
                <a:gd name="connsiteX86" fmla="*/ 2208667 w 3913708"/>
                <a:gd name="connsiteY86" fmla="*/ 419 h 375256"/>
                <a:gd name="connsiteX87" fmla="*/ 2005394 w 3913708"/>
                <a:gd name="connsiteY87" fmla="*/ 533 h 375256"/>
                <a:gd name="connsiteX88" fmla="*/ 1992335 w 3913708"/>
                <a:gd name="connsiteY88" fmla="*/ 59531 h 375256"/>
                <a:gd name="connsiteX89" fmla="*/ 1889084 w 3913708"/>
                <a:gd name="connsiteY89" fmla="*/ 285960 h 375256"/>
                <a:gd name="connsiteX90" fmla="*/ 1847355 w 3913708"/>
                <a:gd name="connsiteY90" fmla="*/ 345281 h 375256"/>
                <a:gd name="connsiteX91" fmla="*/ 2050656 w 3913708"/>
                <a:gd name="connsiteY91" fmla="*/ 345205 h 375256"/>
                <a:gd name="connsiteX92" fmla="*/ 2063734 w 3913708"/>
                <a:gd name="connsiteY92" fmla="*/ 285893 h 375256"/>
                <a:gd name="connsiteX93" fmla="*/ 2105197 w 3913708"/>
                <a:gd name="connsiteY93" fmla="*/ 195320 h 375256"/>
                <a:gd name="connsiteX94" fmla="*/ 2235184 w 3913708"/>
                <a:gd name="connsiteY94" fmla="*/ 195253 h 375256"/>
                <a:gd name="connsiteX95" fmla="*/ 2193836 w 3913708"/>
                <a:gd name="connsiteY95" fmla="*/ 285864 h 375256"/>
                <a:gd name="connsiteX96" fmla="*/ 2152412 w 3913708"/>
                <a:gd name="connsiteY96" fmla="*/ 345215 h 375256"/>
                <a:gd name="connsiteX97" fmla="*/ 2355361 w 3913708"/>
                <a:gd name="connsiteY97" fmla="*/ 345186 h 375256"/>
                <a:gd name="connsiteX98" fmla="*/ 2368315 w 3913708"/>
                <a:gd name="connsiteY98" fmla="*/ 285759 h 375256"/>
                <a:gd name="connsiteX99" fmla="*/ 2734761 w 3913708"/>
                <a:gd name="connsiteY99" fmla="*/ 287836 h 375256"/>
                <a:gd name="connsiteX100" fmla="*/ 2583342 w 3913708"/>
                <a:gd name="connsiteY100" fmla="*/ 287807 h 375256"/>
                <a:gd name="connsiteX101" fmla="*/ 2625528 w 3913708"/>
                <a:gd name="connsiteY101" fmla="*/ 195215 h 375256"/>
                <a:gd name="connsiteX102" fmla="*/ 2750001 w 3913708"/>
                <a:gd name="connsiteY102" fmla="*/ 195186 h 375256"/>
                <a:gd name="connsiteX103" fmla="*/ 2824515 w 3913708"/>
                <a:gd name="connsiteY103" fmla="*/ 204359 h 375256"/>
                <a:gd name="connsiteX104" fmla="*/ 2859024 w 3913708"/>
                <a:gd name="connsiteY104" fmla="*/ 129178 h 375256"/>
                <a:gd name="connsiteX105" fmla="*/ 2776395 w 3913708"/>
                <a:gd name="connsiteY105" fmla="*/ 138170 h 375256"/>
                <a:gd name="connsiteX106" fmla="*/ 2651579 w 3913708"/>
                <a:gd name="connsiteY106" fmla="*/ 138151 h 375256"/>
                <a:gd name="connsiteX107" fmla="*/ 2688660 w 3913708"/>
                <a:gd name="connsiteY107" fmla="*/ 57455 h 375256"/>
                <a:gd name="connsiteX108" fmla="*/ 2830887 w 3913708"/>
                <a:gd name="connsiteY108" fmla="*/ 57426 h 375256"/>
                <a:gd name="connsiteX109" fmla="*/ 2906259 w 3913708"/>
                <a:gd name="connsiteY109" fmla="*/ 66542 h 375256"/>
                <a:gd name="connsiteX110" fmla="*/ 2922184 w 3913708"/>
                <a:gd name="connsiteY110" fmla="*/ 295 h 375256"/>
                <a:gd name="connsiteX111" fmla="*/ 2526087 w 3913708"/>
                <a:gd name="connsiteY111" fmla="*/ 391 h 375256"/>
                <a:gd name="connsiteX112" fmla="*/ 2513028 w 3913708"/>
                <a:gd name="connsiteY112" fmla="*/ 59503 h 375256"/>
                <a:gd name="connsiteX113" fmla="*/ 2409806 w 3913708"/>
                <a:gd name="connsiteY113" fmla="*/ 285769 h 375256"/>
                <a:gd name="connsiteX114" fmla="*/ 2368325 w 3913708"/>
                <a:gd name="connsiteY114" fmla="*/ 345157 h 375256"/>
                <a:gd name="connsiteX115" fmla="*/ 2771499 w 3913708"/>
                <a:gd name="connsiteY115" fmla="*/ 345081 h 375256"/>
                <a:gd name="connsiteX116" fmla="*/ 2817638 w 3913708"/>
                <a:gd name="connsiteY116" fmla="*/ 278673 h 375256"/>
                <a:gd name="connsiteX117" fmla="*/ 2734761 w 3913708"/>
                <a:gd name="connsiteY117" fmla="*/ 287826 h 375256"/>
                <a:gd name="connsiteX118" fmla="*/ 3248301 w 3913708"/>
                <a:gd name="connsiteY118" fmla="*/ 76629 h 375256"/>
                <a:gd name="connsiteX119" fmla="*/ 3229328 w 3913708"/>
                <a:gd name="connsiteY119" fmla="*/ 118748 h 375256"/>
                <a:gd name="connsiteX120" fmla="*/ 3191466 w 3913708"/>
                <a:gd name="connsiteY120" fmla="*/ 138113 h 375256"/>
                <a:gd name="connsiteX121" fmla="*/ 3092872 w 3913708"/>
                <a:gd name="connsiteY121" fmla="*/ 138141 h 375256"/>
                <a:gd name="connsiteX122" fmla="*/ 3130296 w 3913708"/>
                <a:gd name="connsiteY122" fmla="*/ 57464 h 375256"/>
                <a:gd name="connsiteX123" fmla="*/ 3228489 w 3913708"/>
                <a:gd name="connsiteY123" fmla="*/ 57388 h 375256"/>
                <a:gd name="connsiteX124" fmla="*/ 3248292 w 3913708"/>
                <a:gd name="connsiteY124" fmla="*/ 76629 h 375256"/>
                <a:gd name="connsiteX125" fmla="*/ 3298631 w 3913708"/>
                <a:gd name="connsiteY125" fmla="*/ 195082 h 375256"/>
                <a:gd name="connsiteX126" fmla="*/ 3394253 w 3913708"/>
                <a:gd name="connsiteY126" fmla="*/ 139789 h 375256"/>
                <a:gd name="connsiteX127" fmla="*/ 3423104 w 3913708"/>
                <a:gd name="connsiteY127" fmla="*/ 76286 h 375256"/>
                <a:gd name="connsiteX128" fmla="*/ 3339256 w 3913708"/>
                <a:gd name="connsiteY128" fmla="*/ 210 h 375256"/>
                <a:gd name="connsiteX129" fmla="*/ 2963047 w 3913708"/>
                <a:gd name="connsiteY129" fmla="*/ 276 h 375256"/>
                <a:gd name="connsiteX130" fmla="*/ 2954388 w 3913708"/>
                <a:gd name="connsiteY130" fmla="*/ 59417 h 375256"/>
                <a:gd name="connsiteX131" fmla="*/ 2851033 w 3913708"/>
                <a:gd name="connsiteY131" fmla="*/ 285779 h 375256"/>
                <a:gd name="connsiteX132" fmla="*/ 2809399 w 3913708"/>
                <a:gd name="connsiteY132" fmla="*/ 345119 h 375256"/>
                <a:gd name="connsiteX133" fmla="*/ 3012624 w 3913708"/>
                <a:gd name="connsiteY133" fmla="*/ 345072 h 375256"/>
                <a:gd name="connsiteX134" fmla="*/ 3025397 w 3913708"/>
                <a:gd name="connsiteY134" fmla="*/ 285731 h 375256"/>
                <a:gd name="connsiteX135" fmla="*/ 3066650 w 3913708"/>
                <a:gd name="connsiteY135" fmla="*/ 195177 h 375256"/>
                <a:gd name="connsiteX136" fmla="*/ 3120457 w 3913708"/>
                <a:gd name="connsiteY136" fmla="*/ 195091 h 375256"/>
                <a:gd name="connsiteX137" fmla="*/ 3134811 w 3913708"/>
                <a:gd name="connsiteY137" fmla="*/ 345043 h 375256"/>
                <a:gd name="connsiteX138" fmla="*/ 3330035 w 3913708"/>
                <a:gd name="connsiteY138" fmla="*/ 345072 h 375256"/>
                <a:gd name="connsiteX139" fmla="*/ 3316481 w 3913708"/>
                <a:gd name="connsiteY139" fmla="*/ 292113 h 375256"/>
                <a:gd name="connsiteX140" fmla="*/ 3298622 w 3913708"/>
                <a:gd name="connsiteY140" fmla="*/ 195082 h 375256"/>
                <a:gd name="connsiteX141" fmla="*/ 3622586 w 3913708"/>
                <a:gd name="connsiteY141" fmla="*/ 72314 h 375256"/>
                <a:gd name="connsiteX142" fmla="*/ 3663391 w 3913708"/>
                <a:gd name="connsiteY142" fmla="*/ 57207 h 375256"/>
                <a:gd name="connsiteX143" fmla="*/ 3825535 w 3913708"/>
                <a:gd name="connsiteY143" fmla="*/ 57255 h 375256"/>
                <a:gd name="connsiteX144" fmla="*/ 3891191 w 3913708"/>
                <a:gd name="connsiteY144" fmla="*/ 68618 h 375256"/>
                <a:gd name="connsiteX145" fmla="*/ 3913708 w 3913708"/>
                <a:gd name="connsiteY145" fmla="*/ 0 h 375256"/>
                <a:gd name="connsiteX146" fmla="*/ 3583343 w 3913708"/>
                <a:gd name="connsiteY146" fmla="*/ 191 h 375256"/>
                <a:gd name="connsiteX147" fmla="*/ 3449317 w 3913708"/>
                <a:gd name="connsiteY147" fmla="*/ 82153 h 375256"/>
                <a:gd name="connsiteX148" fmla="*/ 3414570 w 3913708"/>
                <a:gd name="connsiteY148" fmla="*/ 159220 h 375256"/>
                <a:gd name="connsiteX149" fmla="*/ 3476435 w 3913708"/>
                <a:gd name="connsiteY149" fmla="*/ 233858 h 375256"/>
                <a:gd name="connsiteX150" fmla="*/ 3618814 w 3913708"/>
                <a:gd name="connsiteY150" fmla="*/ 233820 h 375256"/>
                <a:gd name="connsiteX151" fmla="*/ 3644732 w 3913708"/>
                <a:gd name="connsiteY151" fmla="*/ 249079 h 375256"/>
                <a:gd name="connsiteX152" fmla="*/ 3633883 w 3913708"/>
                <a:gd name="connsiteY152" fmla="*/ 272710 h 375256"/>
                <a:gd name="connsiteX153" fmla="*/ 3593773 w 3913708"/>
                <a:gd name="connsiteY153" fmla="*/ 287712 h 375256"/>
                <a:gd name="connsiteX154" fmla="*/ 3425285 w 3913708"/>
                <a:gd name="connsiteY154" fmla="*/ 287750 h 375256"/>
                <a:gd name="connsiteX155" fmla="*/ 3362621 w 3913708"/>
                <a:gd name="connsiteY155" fmla="*/ 274863 h 375256"/>
                <a:gd name="connsiteX156" fmla="*/ 3345752 w 3913708"/>
                <a:gd name="connsiteY156" fmla="*/ 345015 h 375256"/>
                <a:gd name="connsiteX157" fmla="*/ 3660315 w 3913708"/>
                <a:gd name="connsiteY157" fmla="*/ 344967 h 375256"/>
                <a:gd name="connsiteX158" fmla="*/ 3808400 w 3913708"/>
                <a:gd name="connsiteY158" fmla="*/ 260413 h 375256"/>
                <a:gd name="connsiteX159" fmla="*/ 3846957 w 3913708"/>
                <a:gd name="connsiteY159" fmla="*/ 176222 h 375256"/>
                <a:gd name="connsiteX160" fmla="*/ 3764309 w 3913708"/>
                <a:gd name="connsiteY160" fmla="*/ 106728 h 375256"/>
                <a:gd name="connsiteX161" fmla="*/ 3640484 w 3913708"/>
                <a:gd name="connsiteY161" fmla="*/ 106747 h 375256"/>
                <a:gd name="connsiteX162" fmla="*/ 3613766 w 3913708"/>
                <a:gd name="connsiteY162" fmla="*/ 91602 h 375256"/>
                <a:gd name="connsiteX163" fmla="*/ 3622577 w 3913708"/>
                <a:gd name="connsiteY163" fmla="*/ 72323 h 375256"/>
                <a:gd name="connsiteX164" fmla="*/ 3855949 w 3913708"/>
                <a:gd name="connsiteY164" fmla="*/ 337128 h 375256"/>
                <a:gd name="connsiteX165" fmla="*/ 3864254 w 3913708"/>
                <a:gd name="connsiteY165" fmla="*/ 337128 h 375256"/>
                <a:gd name="connsiteX166" fmla="*/ 3873656 w 3913708"/>
                <a:gd name="connsiteY166" fmla="*/ 331556 h 375256"/>
                <a:gd name="connsiteX167" fmla="*/ 3865007 w 3913708"/>
                <a:gd name="connsiteY167" fmla="*/ 325993 h 375256"/>
                <a:gd name="connsiteX168" fmla="*/ 3855949 w 3913708"/>
                <a:gd name="connsiteY168" fmla="*/ 325993 h 375256"/>
                <a:gd name="connsiteX169" fmla="*/ 3866083 w 3913708"/>
                <a:gd name="connsiteY169" fmla="*/ 320469 h 375256"/>
                <a:gd name="connsiteX170" fmla="*/ 3880333 w 3913708"/>
                <a:gd name="connsiteY170" fmla="*/ 331032 h 375256"/>
                <a:gd name="connsiteX171" fmla="*/ 3876285 w 3913708"/>
                <a:gd name="connsiteY171" fmla="*/ 338842 h 375256"/>
                <a:gd name="connsiteX172" fmla="*/ 3876437 w 3913708"/>
                <a:gd name="connsiteY172" fmla="*/ 340662 h 375256"/>
                <a:gd name="connsiteX173" fmla="*/ 3878123 w 3913708"/>
                <a:gd name="connsiteY173" fmla="*/ 342671 h 375256"/>
                <a:gd name="connsiteX174" fmla="*/ 3879009 w 3913708"/>
                <a:gd name="connsiteY174" fmla="*/ 345043 h 375256"/>
                <a:gd name="connsiteX175" fmla="*/ 3879609 w 3913708"/>
                <a:gd name="connsiteY175" fmla="*/ 347872 h 375256"/>
                <a:gd name="connsiteX176" fmla="*/ 3879952 w 3913708"/>
                <a:gd name="connsiteY176" fmla="*/ 350472 h 375256"/>
                <a:gd name="connsiteX177" fmla="*/ 3880152 w 3913708"/>
                <a:gd name="connsiteY177" fmla="*/ 352863 h 375256"/>
                <a:gd name="connsiteX178" fmla="*/ 3880333 w 3913708"/>
                <a:gd name="connsiteY178" fmla="*/ 354378 h 375256"/>
                <a:gd name="connsiteX179" fmla="*/ 3881066 w 3913708"/>
                <a:gd name="connsiteY179" fmla="*/ 357502 h 375256"/>
                <a:gd name="connsiteX180" fmla="*/ 3874427 w 3913708"/>
                <a:gd name="connsiteY180" fmla="*/ 357502 h 375256"/>
                <a:gd name="connsiteX181" fmla="*/ 3873256 w 3913708"/>
                <a:gd name="connsiteY181" fmla="*/ 351387 h 375256"/>
                <a:gd name="connsiteX182" fmla="*/ 3864254 w 3913708"/>
                <a:gd name="connsiteY182" fmla="*/ 342309 h 375256"/>
                <a:gd name="connsiteX183" fmla="*/ 3856111 w 3913708"/>
                <a:gd name="connsiteY183" fmla="*/ 342309 h 375256"/>
                <a:gd name="connsiteX184" fmla="*/ 3856111 w 3913708"/>
                <a:gd name="connsiteY184" fmla="*/ 357321 h 375256"/>
                <a:gd name="connsiteX185" fmla="*/ 3849072 w 3913708"/>
                <a:gd name="connsiteY185" fmla="*/ 357321 h 375256"/>
                <a:gd name="connsiteX186" fmla="*/ 3849072 w 3913708"/>
                <a:gd name="connsiteY186" fmla="*/ 320469 h 375256"/>
                <a:gd name="connsiteX187" fmla="*/ 3866074 w 3913708"/>
                <a:gd name="connsiteY187" fmla="*/ 320469 h 375256"/>
                <a:gd name="connsiteX188" fmla="*/ 3834651 w 3913708"/>
                <a:gd name="connsiteY188" fmla="*/ 339366 h 375256"/>
                <a:gd name="connsiteX189" fmla="*/ 3864445 w 3913708"/>
                <a:gd name="connsiteY189" fmla="*/ 368979 h 375256"/>
                <a:gd name="connsiteX190" fmla="*/ 3894011 w 3913708"/>
                <a:gd name="connsiteY190" fmla="*/ 339366 h 375256"/>
                <a:gd name="connsiteX191" fmla="*/ 3864445 w 3913708"/>
                <a:gd name="connsiteY191" fmla="*/ 309724 h 375256"/>
                <a:gd name="connsiteX192" fmla="*/ 3834651 w 3913708"/>
                <a:gd name="connsiteY192" fmla="*/ 339366 h 375256"/>
                <a:gd name="connsiteX193" fmla="*/ 3900630 w 3913708"/>
                <a:gd name="connsiteY193" fmla="*/ 339366 h 375256"/>
                <a:gd name="connsiteX194" fmla="*/ 3864445 w 3913708"/>
                <a:gd name="connsiteY194" fmla="*/ 375256 h 375256"/>
                <a:gd name="connsiteX195" fmla="*/ 3828021 w 3913708"/>
                <a:gd name="connsiteY195" fmla="*/ 339366 h 375256"/>
                <a:gd name="connsiteX196" fmla="*/ 3864445 w 3913708"/>
                <a:gd name="connsiteY196" fmla="*/ 303219 h 375256"/>
                <a:gd name="connsiteX197" fmla="*/ 3900630 w 3913708"/>
                <a:gd name="connsiteY197" fmla="*/ 339366 h 37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3913708" h="375256">
                  <a:moveTo>
                    <a:pt x="501425" y="176889"/>
                  </a:moveTo>
                  <a:cubicBezTo>
                    <a:pt x="524170" y="126749"/>
                    <a:pt x="492947" y="107337"/>
                    <a:pt x="418852" y="107337"/>
                  </a:cubicBezTo>
                  <a:lnTo>
                    <a:pt x="294980" y="107442"/>
                  </a:lnTo>
                  <a:cubicBezTo>
                    <a:pt x="268043" y="107375"/>
                    <a:pt x="262366" y="105232"/>
                    <a:pt x="268367" y="92250"/>
                  </a:cubicBezTo>
                  <a:lnTo>
                    <a:pt x="277273" y="72942"/>
                  </a:lnTo>
                  <a:cubicBezTo>
                    <a:pt x="282712" y="60417"/>
                    <a:pt x="290646" y="57998"/>
                    <a:pt x="317630" y="57969"/>
                  </a:cubicBezTo>
                  <a:lnTo>
                    <a:pt x="479908" y="57902"/>
                  </a:lnTo>
                  <a:cubicBezTo>
                    <a:pt x="513417" y="57864"/>
                    <a:pt x="527561" y="62284"/>
                    <a:pt x="545668" y="69256"/>
                  </a:cubicBezTo>
                  <a:lnTo>
                    <a:pt x="561766" y="781"/>
                  </a:lnTo>
                  <a:lnTo>
                    <a:pt x="238068" y="829"/>
                  </a:lnTo>
                  <a:cubicBezTo>
                    <a:pt x="176327" y="791"/>
                    <a:pt x="128378" y="28785"/>
                    <a:pt x="103861" y="82791"/>
                  </a:cubicBezTo>
                  <a:lnTo>
                    <a:pt x="69047" y="159858"/>
                  </a:lnTo>
                  <a:cubicBezTo>
                    <a:pt x="42205" y="217332"/>
                    <a:pt x="61484" y="234439"/>
                    <a:pt x="130883" y="234458"/>
                  </a:cubicBezTo>
                  <a:lnTo>
                    <a:pt x="273234" y="234496"/>
                  </a:lnTo>
                  <a:cubicBezTo>
                    <a:pt x="300466" y="234467"/>
                    <a:pt x="304933" y="237172"/>
                    <a:pt x="299161" y="249669"/>
                  </a:cubicBezTo>
                  <a:lnTo>
                    <a:pt x="288312" y="273339"/>
                  </a:lnTo>
                  <a:cubicBezTo>
                    <a:pt x="282654" y="286160"/>
                    <a:pt x="275625" y="288274"/>
                    <a:pt x="248545" y="288312"/>
                  </a:cubicBezTo>
                  <a:lnTo>
                    <a:pt x="79915" y="288312"/>
                  </a:lnTo>
                  <a:cubicBezTo>
                    <a:pt x="45187" y="288293"/>
                    <a:pt x="31471" y="281883"/>
                    <a:pt x="17364" y="275463"/>
                  </a:cubicBezTo>
                  <a:lnTo>
                    <a:pt x="0" y="345672"/>
                  </a:lnTo>
                  <a:lnTo>
                    <a:pt x="314963" y="345595"/>
                  </a:lnTo>
                  <a:cubicBezTo>
                    <a:pt x="398755" y="345538"/>
                    <a:pt x="437950" y="315211"/>
                    <a:pt x="462725" y="261166"/>
                  </a:cubicBezTo>
                  <a:lnTo>
                    <a:pt x="501425" y="176879"/>
                  </a:lnTo>
                  <a:moveTo>
                    <a:pt x="1346349" y="195443"/>
                  </a:moveTo>
                  <a:cubicBezTo>
                    <a:pt x="1386688" y="195415"/>
                    <a:pt x="1404404" y="200387"/>
                    <a:pt x="1421111" y="204702"/>
                  </a:cubicBezTo>
                  <a:lnTo>
                    <a:pt x="1455668" y="129454"/>
                  </a:lnTo>
                  <a:cubicBezTo>
                    <a:pt x="1434951" y="133493"/>
                    <a:pt x="1412872" y="138446"/>
                    <a:pt x="1372714" y="138408"/>
                  </a:cubicBezTo>
                  <a:lnTo>
                    <a:pt x="1248127" y="138398"/>
                  </a:lnTo>
                  <a:lnTo>
                    <a:pt x="1285313" y="57817"/>
                  </a:lnTo>
                  <a:lnTo>
                    <a:pt x="1427236" y="57731"/>
                  </a:lnTo>
                  <a:cubicBezTo>
                    <a:pt x="1468298" y="57807"/>
                    <a:pt x="1485995" y="62417"/>
                    <a:pt x="1502702" y="66885"/>
                  </a:cubicBezTo>
                  <a:lnTo>
                    <a:pt x="1518847" y="629"/>
                  </a:lnTo>
                  <a:lnTo>
                    <a:pt x="1122540" y="591"/>
                  </a:lnTo>
                  <a:cubicBezTo>
                    <a:pt x="1125198" y="14211"/>
                    <a:pt x="1124569" y="26994"/>
                    <a:pt x="1109739" y="59712"/>
                  </a:cubicBezTo>
                  <a:lnTo>
                    <a:pt x="1006307" y="286055"/>
                  </a:lnTo>
                  <a:cubicBezTo>
                    <a:pt x="996867" y="306467"/>
                    <a:pt x="988790" y="319040"/>
                    <a:pt x="980523" y="329041"/>
                  </a:cubicBezTo>
                  <a:cubicBezTo>
                    <a:pt x="969959" y="310734"/>
                    <a:pt x="962168" y="289865"/>
                    <a:pt x="957053" y="274834"/>
                  </a:cubicBezTo>
                  <a:lnTo>
                    <a:pt x="901370" y="102394"/>
                  </a:lnTo>
                  <a:lnTo>
                    <a:pt x="1016946" y="34661"/>
                  </a:lnTo>
                  <a:cubicBezTo>
                    <a:pt x="1049903" y="15097"/>
                    <a:pt x="1067991" y="9268"/>
                    <a:pt x="1092622" y="591"/>
                  </a:cubicBezTo>
                  <a:lnTo>
                    <a:pt x="932993" y="667"/>
                  </a:lnTo>
                  <a:cubicBezTo>
                    <a:pt x="931707" y="5086"/>
                    <a:pt x="930735" y="9277"/>
                    <a:pt x="928773" y="13564"/>
                  </a:cubicBezTo>
                  <a:cubicBezTo>
                    <a:pt x="923516" y="25098"/>
                    <a:pt x="915010" y="33461"/>
                    <a:pt x="887349" y="50949"/>
                  </a:cubicBezTo>
                  <a:lnTo>
                    <a:pt x="719928" y="155429"/>
                  </a:lnTo>
                  <a:lnTo>
                    <a:pt x="763553" y="59769"/>
                  </a:lnTo>
                  <a:cubicBezTo>
                    <a:pt x="778507" y="26956"/>
                    <a:pt x="790232" y="14259"/>
                    <a:pt x="805005" y="610"/>
                  </a:cubicBezTo>
                  <a:lnTo>
                    <a:pt x="601628" y="743"/>
                  </a:lnTo>
                  <a:cubicBezTo>
                    <a:pt x="604361" y="14307"/>
                    <a:pt x="604056" y="27013"/>
                    <a:pt x="589007" y="59769"/>
                  </a:cubicBezTo>
                  <a:lnTo>
                    <a:pt x="485575" y="286198"/>
                  </a:lnTo>
                  <a:cubicBezTo>
                    <a:pt x="470649" y="318935"/>
                    <a:pt x="459143" y="331660"/>
                    <a:pt x="444246" y="345605"/>
                  </a:cubicBezTo>
                  <a:lnTo>
                    <a:pt x="647205" y="345624"/>
                  </a:lnTo>
                  <a:cubicBezTo>
                    <a:pt x="645090" y="331679"/>
                    <a:pt x="645109" y="318849"/>
                    <a:pt x="659921" y="286160"/>
                  </a:cubicBezTo>
                  <a:lnTo>
                    <a:pt x="683781" y="234439"/>
                  </a:lnTo>
                  <a:lnTo>
                    <a:pt x="741236" y="199320"/>
                  </a:lnTo>
                  <a:lnTo>
                    <a:pt x="776707" y="345519"/>
                  </a:lnTo>
                  <a:lnTo>
                    <a:pt x="1367990" y="345376"/>
                  </a:lnTo>
                  <a:lnTo>
                    <a:pt x="1414205" y="278959"/>
                  </a:lnTo>
                  <a:cubicBezTo>
                    <a:pt x="1394289" y="283169"/>
                    <a:pt x="1372095" y="288074"/>
                    <a:pt x="1331576" y="288103"/>
                  </a:cubicBezTo>
                  <a:lnTo>
                    <a:pt x="1179700" y="288103"/>
                  </a:lnTo>
                  <a:lnTo>
                    <a:pt x="1222296" y="195453"/>
                  </a:lnTo>
                  <a:lnTo>
                    <a:pt x="1346340" y="195424"/>
                  </a:lnTo>
                  <a:moveTo>
                    <a:pt x="1869186" y="261642"/>
                  </a:moveTo>
                  <a:cubicBezTo>
                    <a:pt x="1869186" y="261642"/>
                    <a:pt x="1813979" y="274558"/>
                    <a:pt x="1744628" y="274539"/>
                  </a:cubicBezTo>
                  <a:cubicBezTo>
                    <a:pt x="1744628" y="274539"/>
                    <a:pt x="1676914" y="274720"/>
                    <a:pt x="1662894" y="274520"/>
                  </a:cubicBezTo>
                  <a:cubicBezTo>
                    <a:pt x="1645177" y="274425"/>
                    <a:pt x="1639757" y="269558"/>
                    <a:pt x="1646472" y="252612"/>
                  </a:cubicBezTo>
                  <a:cubicBezTo>
                    <a:pt x="1653140" y="235648"/>
                    <a:pt x="1720587" y="90687"/>
                    <a:pt x="1720587" y="90687"/>
                  </a:cubicBezTo>
                  <a:cubicBezTo>
                    <a:pt x="1722958" y="85458"/>
                    <a:pt x="1731407" y="71142"/>
                    <a:pt x="1753153" y="71142"/>
                  </a:cubicBezTo>
                  <a:lnTo>
                    <a:pt x="1881397" y="71180"/>
                  </a:lnTo>
                  <a:cubicBezTo>
                    <a:pt x="1913296" y="71095"/>
                    <a:pt x="1941929" y="81886"/>
                    <a:pt x="1941929" y="81886"/>
                  </a:cubicBezTo>
                  <a:lnTo>
                    <a:pt x="1962312" y="2553"/>
                  </a:lnTo>
                  <a:lnTo>
                    <a:pt x="1961274" y="2638"/>
                  </a:lnTo>
                  <a:lnTo>
                    <a:pt x="1961874" y="505"/>
                  </a:lnTo>
                  <a:lnTo>
                    <a:pt x="1687058" y="543"/>
                  </a:lnTo>
                  <a:cubicBezTo>
                    <a:pt x="1612335" y="543"/>
                    <a:pt x="1558671" y="27432"/>
                    <a:pt x="1524591" y="101927"/>
                  </a:cubicBezTo>
                  <a:lnTo>
                    <a:pt x="1459706" y="244050"/>
                  </a:lnTo>
                  <a:cubicBezTo>
                    <a:pt x="1425616" y="318087"/>
                    <a:pt x="1455049" y="345386"/>
                    <a:pt x="1529210" y="345386"/>
                  </a:cubicBezTo>
                  <a:lnTo>
                    <a:pt x="1811350" y="345272"/>
                  </a:lnTo>
                  <a:lnTo>
                    <a:pt x="1869196" y="261642"/>
                  </a:lnTo>
                  <a:moveTo>
                    <a:pt x="2368306" y="285779"/>
                  </a:moveTo>
                  <a:lnTo>
                    <a:pt x="2471890" y="59398"/>
                  </a:lnTo>
                  <a:cubicBezTo>
                    <a:pt x="2486701" y="26718"/>
                    <a:pt x="2498484" y="13973"/>
                    <a:pt x="2513010" y="352"/>
                  </a:cubicBezTo>
                  <a:lnTo>
                    <a:pt x="2309908" y="448"/>
                  </a:lnTo>
                  <a:cubicBezTo>
                    <a:pt x="2312394" y="14002"/>
                    <a:pt x="2312270" y="26718"/>
                    <a:pt x="2297182" y="59436"/>
                  </a:cubicBezTo>
                  <a:lnTo>
                    <a:pt x="2261321" y="138303"/>
                  </a:lnTo>
                  <a:lnTo>
                    <a:pt x="2130933" y="138284"/>
                  </a:lnTo>
                  <a:lnTo>
                    <a:pt x="2167138" y="59503"/>
                  </a:lnTo>
                  <a:cubicBezTo>
                    <a:pt x="2182292" y="26660"/>
                    <a:pt x="2193703" y="13954"/>
                    <a:pt x="2208667" y="419"/>
                  </a:cubicBezTo>
                  <a:lnTo>
                    <a:pt x="2005394" y="533"/>
                  </a:lnTo>
                  <a:cubicBezTo>
                    <a:pt x="2007899" y="14059"/>
                    <a:pt x="2007651" y="26708"/>
                    <a:pt x="1992335" y="59531"/>
                  </a:cubicBezTo>
                  <a:lnTo>
                    <a:pt x="1889084" y="285960"/>
                  </a:lnTo>
                  <a:cubicBezTo>
                    <a:pt x="1873949" y="318506"/>
                    <a:pt x="1862385" y="331489"/>
                    <a:pt x="1847355" y="345281"/>
                  </a:cubicBezTo>
                  <a:lnTo>
                    <a:pt x="2050656" y="345205"/>
                  </a:lnTo>
                  <a:cubicBezTo>
                    <a:pt x="2048332" y="331441"/>
                    <a:pt x="2048418" y="318554"/>
                    <a:pt x="2063734" y="285893"/>
                  </a:cubicBezTo>
                  <a:lnTo>
                    <a:pt x="2105197" y="195320"/>
                  </a:lnTo>
                  <a:lnTo>
                    <a:pt x="2235184" y="195253"/>
                  </a:lnTo>
                  <a:lnTo>
                    <a:pt x="2193836" y="285864"/>
                  </a:lnTo>
                  <a:cubicBezTo>
                    <a:pt x="2178825" y="318497"/>
                    <a:pt x="2167214" y="331365"/>
                    <a:pt x="2152412" y="345215"/>
                  </a:cubicBezTo>
                  <a:lnTo>
                    <a:pt x="2355361" y="345186"/>
                  </a:lnTo>
                  <a:cubicBezTo>
                    <a:pt x="2352932" y="331384"/>
                    <a:pt x="2353227" y="318478"/>
                    <a:pt x="2368315" y="285759"/>
                  </a:cubicBezTo>
                  <a:moveTo>
                    <a:pt x="2734761" y="287836"/>
                  </a:moveTo>
                  <a:lnTo>
                    <a:pt x="2583342" y="287807"/>
                  </a:lnTo>
                  <a:lnTo>
                    <a:pt x="2625528" y="195215"/>
                  </a:lnTo>
                  <a:lnTo>
                    <a:pt x="2750001" y="195186"/>
                  </a:lnTo>
                  <a:cubicBezTo>
                    <a:pt x="2789882" y="195120"/>
                    <a:pt x="2808018" y="200063"/>
                    <a:pt x="2824515" y="204359"/>
                  </a:cubicBezTo>
                  <a:lnTo>
                    <a:pt x="2859024" y="129178"/>
                  </a:lnTo>
                  <a:cubicBezTo>
                    <a:pt x="2838231" y="133283"/>
                    <a:pt x="2816247" y="138198"/>
                    <a:pt x="2776395" y="138170"/>
                  </a:cubicBezTo>
                  <a:lnTo>
                    <a:pt x="2651579" y="138151"/>
                  </a:lnTo>
                  <a:lnTo>
                    <a:pt x="2688660" y="57455"/>
                  </a:lnTo>
                  <a:lnTo>
                    <a:pt x="2830887" y="57426"/>
                  </a:lnTo>
                  <a:cubicBezTo>
                    <a:pt x="2871959" y="57464"/>
                    <a:pt x="2889523" y="62151"/>
                    <a:pt x="2906259" y="66542"/>
                  </a:cubicBezTo>
                  <a:lnTo>
                    <a:pt x="2922184" y="295"/>
                  </a:lnTo>
                  <a:lnTo>
                    <a:pt x="2526087" y="391"/>
                  </a:lnTo>
                  <a:cubicBezTo>
                    <a:pt x="2528411" y="13983"/>
                    <a:pt x="2528145" y="26699"/>
                    <a:pt x="2513028" y="59503"/>
                  </a:cubicBezTo>
                  <a:lnTo>
                    <a:pt x="2409806" y="285769"/>
                  </a:lnTo>
                  <a:cubicBezTo>
                    <a:pt x="2394614" y="318487"/>
                    <a:pt x="2382860" y="331365"/>
                    <a:pt x="2368325" y="345157"/>
                  </a:cubicBezTo>
                  <a:lnTo>
                    <a:pt x="2771499" y="345081"/>
                  </a:lnTo>
                  <a:lnTo>
                    <a:pt x="2817638" y="278673"/>
                  </a:lnTo>
                  <a:cubicBezTo>
                    <a:pt x="2798093" y="283016"/>
                    <a:pt x="2775461" y="287912"/>
                    <a:pt x="2734761" y="287826"/>
                  </a:cubicBezTo>
                  <a:moveTo>
                    <a:pt x="3248301" y="76629"/>
                  </a:moveTo>
                  <a:lnTo>
                    <a:pt x="3229328" y="118748"/>
                  </a:lnTo>
                  <a:cubicBezTo>
                    <a:pt x="3221708" y="135436"/>
                    <a:pt x="3214049" y="138093"/>
                    <a:pt x="3191466" y="138113"/>
                  </a:cubicBezTo>
                  <a:lnTo>
                    <a:pt x="3092872" y="138141"/>
                  </a:lnTo>
                  <a:lnTo>
                    <a:pt x="3130296" y="57464"/>
                  </a:lnTo>
                  <a:lnTo>
                    <a:pt x="3228489" y="57388"/>
                  </a:lnTo>
                  <a:cubicBezTo>
                    <a:pt x="3250845" y="57341"/>
                    <a:pt x="3256198" y="59874"/>
                    <a:pt x="3248292" y="76629"/>
                  </a:cubicBezTo>
                  <a:close/>
                  <a:moveTo>
                    <a:pt x="3298631" y="195082"/>
                  </a:moveTo>
                  <a:cubicBezTo>
                    <a:pt x="3336884" y="193138"/>
                    <a:pt x="3370955" y="190367"/>
                    <a:pt x="3394253" y="139789"/>
                  </a:cubicBezTo>
                  <a:lnTo>
                    <a:pt x="3423104" y="76286"/>
                  </a:lnTo>
                  <a:cubicBezTo>
                    <a:pt x="3449517" y="18488"/>
                    <a:pt x="3419285" y="210"/>
                    <a:pt x="3339256" y="210"/>
                  </a:cubicBezTo>
                  <a:lnTo>
                    <a:pt x="2963047" y="276"/>
                  </a:lnTo>
                  <a:cubicBezTo>
                    <a:pt x="2969743" y="13925"/>
                    <a:pt x="2969524" y="26556"/>
                    <a:pt x="2954388" y="59417"/>
                  </a:cubicBezTo>
                  <a:lnTo>
                    <a:pt x="2851033" y="285779"/>
                  </a:lnTo>
                  <a:cubicBezTo>
                    <a:pt x="2836069" y="318459"/>
                    <a:pt x="2824620" y="331270"/>
                    <a:pt x="2809399" y="345119"/>
                  </a:cubicBezTo>
                  <a:lnTo>
                    <a:pt x="3012624" y="345072"/>
                  </a:lnTo>
                  <a:cubicBezTo>
                    <a:pt x="3010253" y="331270"/>
                    <a:pt x="3010414" y="318383"/>
                    <a:pt x="3025397" y="285731"/>
                  </a:cubicBezTo>
                  <a:lnTo>
                    <a:pt x="3066650" y="195177"/>
                  </a:lnTo>
                  <a:lnTo>
                    <a:pt x="3120457" y="195091"/>
                  </a:lnTo>
                  <a:lnTo>
                    <a:pt x="3134811" y="345043"/>
                  </a:lnTo>
                  <a:lnTo>
                    <a:pt x="3330035" y="345072"/>
                  </a:lnTo>
                  <a:cubicBezTo>
                    <a:pt x="3320672" y="331975"/>
                    <a:pt x="3320482" y="314096"/>
                    <a:pt x="3316481" y="292113"/>
                  </a:cubicBezTo>
                  <a:lnTo>
                    <a:pt x="3298622" y="195082"/>
                  </a:lnTo>
                  <a:moveTo>
                    <a:pt x="3622586" y="72314"/>
                  </a:moveTo>
                  <a:cubicBezTo>
                    <a:pt x="3628463" y="59779"/>
                    <a:pt x="3636026" y="57274"/>
                    <a:pt x="3663391" y="57207"/>
                  </a:cubicBezTo>
                  <a:lnTo>
                    <a:pt x="3825535" y="57255"/>
                  </a:lnTo>
                  <a:cubicBezTo>
                    <a:pt x="3859263" y="57302"/>
                    <a:pt x="3872846" y="61703"/>
                    <a:pt x="3891191" y="68618"/>
                  </a:cubicBezTo>
                  <a:lnTo>
                    <a:pt x="3913708" y="0"/>
                  </a:lnTo>
                  <a:lnTo>
                    <a:pt x="3583343" y="191"/>
                  </a:lnTo>
                  <a:cubicBezTo>
                    <a:pt x="3521774" y="171"/>
                    <a:pt x="3474120" y="28127"/>
                    <a:pt x="3449317" y="82153"/>
                  </a:cubicBezTo>
                  <a:lnTo>
                    <a:pt x="3414570" y="159220"/>
                  </a:lnTo>
                  <a:cubicBezTo>
                    <a:pt x="3387852" y="216741"/>
                    <a:pt x="3407178" y="233858"/>
                    <a:pt x="3476435" y="233858"/>
                  </a:cubicBezTo>
                  <a:lnTo>
                    <a:pt x="3618814" y="233820"/>
                  </a:lnTo>
                  <a:cubicBezTo>
                    <a:pt x="3645827" y="233791"/>
                    <a:pt x="3650714" y="236468"/>
                    <a:pt x="3644732" y="249079"/>
                  </a:cubicBezTo>
                  <a:lnTo>
                    <a:pt x="3633883" y="272710"/>
                  </a:lnTo>
                  <a:cubicBezTo>
                    <a:pt x="3628254" y="285512"/>
                    <a:pt x="3621415" y="287674"/>
                    <a:pt x="3593773" y="287712"/>
                  </a:cubicBezTo>
                  <a:lnTo>
                    <a:pt x="3425285" y="287750"/>
                  </a:lnTo>
                  <a:cubicBezTo>
                    <a:pt x="3391224" y="287750"/>
                    <a:pt x="3376813" y="281273"/>
                    <a:pt x="3362621" y="274863"/>
                  </a:cubicBezTo>
                  <a:lnTo>
                    <a:pt x="3345752" y="345015"/>
                  </a:lnTo>
                  <a:lnTo>
                    <a:pt x="3660315" y="344967"/>
                  </a:lnTo>
                  <a:cubicBezTo>
                    <a:pt x="3744240" y="344919"/>
                    <a:pt x="3783521" y="314468"/>
                    <a:pt x="3808400" y="260413"/>
                  </a:cubicBezTo>
                  <a:lnTo>
                    <a:pt x="3846957" y="176222"/>
                  </a:lnTo>
                  <a:cubicBezTo>
                    <a:pt x="3869922" y="126092"/>
                    <a:pt x="3838766" y="106690"/>
                    <a:pt x="3764309" y="106728"/>
                  </a:cubicBezTo>
                  <a:lnTo>
                    <a:pt x="3640484" y="106747"/>
                  </a:lnTo>
                  <a:cubicBezTo>
                    <a:pt x="3613194" y="106728"/>
                    <a:pt x="3607689" y="104670"/>
                    <a:pt x="3613766" y="91602"/>
                  </a:cubicBezTo>
                  <a:lnTo>
                    <a:pt x="3622577" y="72323"/>
                  </a:lnTo>
                  <a:moveTo>
                    <a:pt x="3855949" y="337128"/>
                  </a:moveTo>
                  <a:lnTo>
                    <a:pt x="3864254" y="337128"/>
                  </a:lnTo>
                  <a:cubicBezTo>
                    <a:pt x="3870703" y="337128"/>
                    <a:pt x="3873656" y="335270"/>
                    <a:pt x="3873656" y="331556"/>
                  </a:cubicBezTo>
                  <a:cubicBezTo>
                    <a:pt x="3873656" y="327708"/>
                    <a:pt x="3870874" y="325993"/>
                    <a:pt x="3865007" y="325993"/>
                  </a:cubicBezTo>
                  <a:lnTo>
                    <a:pt x="3855949" y="325993"/>
                  </a:lnTo>
                  <a:close/>
                  <a:moveTo>
                    <a:pt x="3866083" y="320469"/>
                  </a:moveTo>
                  <a:cubicBezTo>
                    <a:pt x="3875342" y="320469"/>
                    <a:pt x="3880333" y="324164"/>
                    <a:pt x="3880333" y="331032"/>
                  </a:cubicBezTo>
                  <a:cubicBezTo>
                    <a:pt x="3880333" y="334375"/>
                    <a:pt x="3879352" y="336185"/>
                    <a:pt x="3876285" y="338842"/>
                  </a:cubicBezTo>
                  <a:lnTo>
                    <a:pt x="3876437" y="340662"/>
                  </a:lnTo>
                  <a:lnTo>
                    <a:pt x="3878123" y="342671"/>
                  </a:lnTo>
                  <a:cubicBezTo>
                    <a:pt x="3878466" y="343062"/>
                    <a:pt x="3878666" y="343786"/>
                    <a:pt x="3879009" y="345043"/>
                  </a:cubicBezTo>
                  <a:cubicBezTo>
                    <a:pt x="3879371" y="345948"/>
                    <a:pt x="3879571" y="346900"/>
                    <a:pt x="3879609" y="347872"/>
                  </a:cubicBezTo>
                  <a:lnTo>
                    <a:pt x="3879952" y="350472"/>
                  </a:lnTo>
                  <a:lnTo>
                    <a:pt x="3880152" y="352863"/>
                  </a:lnTo>
                  <a:lnTo>
                    <a:pt x="3880333" y="354378"/>
                  </a:lnTo>
                  <a:cubicBezTo>
                    <a:pt x="3880333" y="355092"/>
                    <a:pt x="3880333" y="355264"/>
                    <a:pt x="3881066" y="357502"/>
                  </a:cubicBezTo>
                  <a:lnTo>
                    <a:pt x="3874427" y="357502"/>
                  </a:lnTo>
                  <a:cubicBezTo>
                    <a:pt x="3873656" y="355806"/>
                    <a:pt x="3873484" y="355444"/>
                    <a:pt x="3873256" y="351387"/>
                  </a:cubicBezTo>
                  <a:cubicBezTo>
                    <a:pt x="3872760" y="343624"/>
                    <a:pt x="3871617" y="342309"/>
                    <a:pt x="3864254" y="342309"/>
                  </a:cubicBezTo>
                  <a:lnTo>
                    <a:pt x="3856111" y="342309"/>
                  </a:lnTo>
                  <a:lnTo>
                    <a:pt x="3856111" y="357321"/>
                  </a:lnTo>
                  <a:lnTo>
                    <a:pt x="3849072" y="357321"/>
                  </a:lnTo>
                  <a:lnTo>
                    <a:pt x="3849072" y="320469"/>
                  </a:lnTo>
                  <a:lnTo>
                    <a:pt x="3866074" y="320469"/>
                  </a:lnTo>
                  <a:moveTo>
                    <a:pt x="3834651" y="339366"/>
                  </a:moveTo>
                  <a:cubicBezTo>
                    <a:pt x="3834651" y="355663"/>
                    <a:pt x="3847995" y="368979"/>
                    <a:pt x="3864445" y="368979"/>
                  </a:cubicBezTo>
                  <a:cubicBezTo>
                    <a:pt x="3880761" y="368894"/>
                    <a:pt x="3893954" y="355683"/>
                    <a:pt x="3894011" y="339366"/>
                  </a:cubicBezTo>
                  <a:cubicBezTo>
                    <a:pt x="3894011" y="322869"/>
                    <a:pt x="3880837" y="309724"/>
                    <a:pt x="3864445" y="309724"/>
                  </a:cubicBezTo>
                  <a:cubicBezTo>
                    <a:pt x="3847995" y="309724"/>
                    <a:pt x="3834651" y="322869"/>
                    <a:pt x="3834651" y="339366"/>
                  </a:cubicBezTo>
                  <a:moveTo>
                    <a:pt x="3900630" y="339366"/>
                  </a:moveTo>
                  <a:cubicBezTo>
                    <a:pt x="3900630" y="359169"/>
                    <a:pt x="3884390" y="375256"/>
                    <a:pt x="3864445" y="375256"/>
                  </a:cubicBezTo>
                  <a:cubicBezTo>
                    <a:pt x="3844281" y="375256"/>
                    <a:pt x="3828021" y="359169"/>
                    <a:pt x="3828021" y="339366"/>
                  </a:cubicBezTo>
                  <a:cubicBezTo>
                    <a:pt x="3828021" y="319373"/>
                    <a:pt x="3844281" y="303219"/>
                    <a:pt x="3864445" y="303219"/>
                  </a:cubicBezTo>
                  <a:cubicBezTo>
                    <a:pt x="3884409" y="303228"/>
                    <a:pt x="3900602" y="319402"/>
                    <a:pt x="3900630" y="339366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0F59C9-BF78-53DE-A2A6-26BB9069A6C8}"/>
                </a:ext>
              </a:extLst>
            </p:cNvPr>
            <p:cNvSpPr/>
            <p:nvPr/>
          </p:nvSpPr>
          <p:spPr>
            <a:xfrm>
              <a:off x="3976689" y="4549075"/>
              <a:ext cx="2348455" cy="1081659"/>
            </a:xfrm>
            <a:custGeom>
              <a:avLst/>
              <a:gdLst>
                <a:gd name="connsiteX0" fmla="*/ 2097679 w 2348455"/>
                <a:gd name="connsiteY0" fmla="*/ 370885 h 1081659"/>
                <a:gd name="connsiteX1" fmla="*/ 2060465 w 2348455"/>
                <a:gd name="connsiteY1" fmla="*/ 437674 h 1081659"/>
                <a:gd name="connsiteX2" fmla="*/ 1944755 w 2348455"/>
                <a:gd name="connsiteY2" fmla="*/ 437674 h 1081659"/>
                <a:gd name="connsiteX3" fmla="*/ 2019555 w 2348455"/>
                <a:gd name="connsiteY3" fmla="*/ 588827 h 1081659"/>
                <a:gd name="connsiteX4" fmla="*/ 1973225 w 2348455"/>
                <a:gd name="connsiteY4" fmla="*/ 744360 h 1081659"/>
                <a:gd name="connsiteX5" fmla="*/ 1496280 w 2348455"/>
                <a:gd name="connsiteY5" fmla="*/ 1031987 h 1081659"/>
                <a:gd name="connsiteX6" fmla="*/ 1495213 w 2348455"/>
                <a:gd name="connsiteY6" fmla="*/ 1032063 h 1081659"/>
                <a:gd name="connsiteX7" fmla="*/ 1019163 w 2348455"/>
                <a:gd name="connsiteY7" fmla="*/ 1037483 h 1081659"/>
                <a:gd name="connsiteX8" fmla="*/ 508090 w 2348455"/>
                <a:gd name="connsiteY8" fmla="*/ 1034082 h 1081659"/>
                <a:gd name="connsiteX9" fmla="*/ 245571 w 2348455"/>
                <a:gd name="connsiteY9" fmla="*/ 936108 h 1081659"/>
                <a:gd name="connsiteX10" fmla="*/ 253296 w 2348455"/>
                <a:gd name="connsiteY10" fmla="*/ 727425 h 1081659"/>
                <a:gd name="connsiteX11" fmla="*/ 303902 w 2348455"/>
                <a:gd name="connsiteY11" fmla="*/ 634604 h 1081659"/>
                <a:gd name="connsiteX12" fmla="*/ 478848 w 2348455"/>
                <a:gd name="connsiteY12" fmla="*/ 634604 h 1081659"/>
                <a:gd name="connsiteX13" fmla="*/ 416612 w 2348455"/>
                <a:gd name="connsiteY13" fmla="*/ 341157 h 1081659"/>
                <a:gd name="connsiteX14" fmla="*/ 752520 w 2348455"/>
                <a:gd name="connsiteY14" fmla="*/ 66371 h 1081659"/>
                <a:gd name="connsiteX15" fmla="*/ 1234647 w 2348455"/>
                <a:gd name="connsiteY15" fmla="*/ 44806 h 1081659"/>
                <a:gd name="connsiteX16" fmla="*/ 1822711 w 2348455"/>
                <a:gd name="connsiteY16" fmla="*/ 46930 h 1081659"/>
                <a:gd name="connsiteX17" fmla="*/ 2127588 w 2348455"/>
                <a:gd name="connsiteY17" fmla="*/ 169917 h 1081659"/>
                <a:gd name="connsiteX18" fmla="*/ 2097679 w 2348455"/>
                <a:gd name="connsiteY18" fmla="*/ 370894 h 1081659"/>
                <a:gd name="connsiteX19" fmla="*/ 2317564 w 2348455"/>
                <a:gd name="connsiteY19" fmla="*/ 123892 h 1081659"/>
                <a:gd name="connsiteX20" fmla="*/ 1960481 w 2348455"/>
                <a:gd name="connsiteY20" fmla="*/ 1963 h 1081659"/>
                <a:gd name="connsiteX21" fmla="*/ 1204405 w 2348455"/>
                <a:gd name="connsiteY21" fmla="*/ 20 h 1081659"/>
                <a:gd name="connsiteX22" fmla="*/ 646602 w 2348455"/>
                <a:gd name="connsiteY22" fmla="*/ 25089 h 1081659"/>
                <a:gd name="connsiteX23" fmla="*/ 242161 w 2348455"/>
                <a:gd name="connsiteY23" fmla="*/ 317307 h 1081659"/>
                <a:gd name="connsiteX24" fmla="*/ 257668 w 2348455"/>
                <a:gd name="connsiteY24" fmla="*/ 636118 h 1081659"/>
                <a:gd name="connsiteX25" fmla="*/ 103563 w 2348455"/>
                <a:gd name="connsiteY25" fmla="*/ 636118 h 1081659"/>
                <a:gd name="connsiteX26" fmla="*/ 36555 w 2348455"/>
                <a:gd name="connsiteY26" fmla="*/ 743351 h 1081659"/>
                <a:gd name="connsiteX27" fmla="*/ 52852 w 2348455"/>
                <a:gd name="connsiteY27" fmla="*/ 998097 h 1081659"/>
                <a:gd name="connsiteX28" fmla="*/ 363729 w 2348455"/>
                <a:gd name="connsiteY28" fmla="*/ 1081536 h 1081659"/>
                <a:gd name="connsiteX29" fmla="*/ 1459637 w 2348455"/>
                <a:gd name="connsiteY29" fmla="*/ 1081660 h 1081659"/>
                <a:gd name="connsiteX30" fmla="*/ 2144370 w 2348455"/>
                <a:gd name="connsiteY30" fmla="*/ 776431 h 1081659"/>
                <a:gd name="connsiteX31" fmla="*/ 2109319 w 2348455"/>
                <a:gd name="connsiteY31" fmla="*/ 443294 h 1081659"/>
                <a:gd name="connsiteX32" fmla="*/ 2251279 w 2348455"/>
                <a:gd name="connsiteY32" fmla="*/ 443294 h 1081659"/>
                <a:gd name="connsiteX33" fmla="*/ 2300914 w 2348455"/>
                <a:gd name="connsiteY33" fmla="*/ 356121 h 1081659"/>
                <a:gd name="connsiteX34" fmla="*/ 2317573 w 2348455"/>
                <a:gd name="connsiteY34" fmla="*/ 123902 h 108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48455" h="1081659">
                  <a:moveTo>
                    <a:pt x="2097679" y="370885"/>
                  </a:moveTo>
                  <a:lnTo>
                    <a:pt x="2060465" y="437674"/>
                  </a:lnTo>
                  <a:lnTo>
                    <a:pt x="1944755" y="437674"/>
                  </a:lnTo>
                  <a:cubicBezTo>
                    <a:pt x="2003648" y="481908"/>
                    <a:pt x="2019517" y="549279"/>
                    <a:pt x="2019555" y="588827"/>
                  </a:cubicBezTo>
                  <a:cubicBezTo>
                    <a:pt x="2019660" y="635794"/>
                    <a:pt x="2003934" y="688029"/>
                    <a:pt x="1973225" y="744360"/>
                  </a:cubicBezTo>
                  <a:cubicBezTo>
                    <a:pt x="1862545" y="946767"/>
                    <a:pt x="1746711" y="1016670"/>
                    <a:pt x="1496280" y="1031987"/>
                  </a:cubicBezTo>
                  <a:lnTo>
                    <a:pt x="1495213" y="1032063"/>
                  </a:lnTo>
                  <a:cubicBezTo>
                    <a:pt x="1377055" y="1037483"/>
                    <a:pt x="1199891" y="1037483"/>
                    <a:pt x="1019163" y="1037483"/>
                  </a:cubicBezTo>
                  <a:cubicBezTo>
                    <a:pt x="838436" y="1037483"/>
                    <a:pt x="568831" y="1037111"/>
                    <a:pt x="508090" y="1034082"/>
                  </a:cubicBezTo>
                  <a:cubicBezTo>
                    <a:pt x="388903" y="1028196"/>
                    <a:pt x="291606" y="1011851"/>
                    <a:pt x="245571" y="936108"/>
                  </a:cubicBezTo>
                  <a:cubicBezTo>
                    <a:pt x="197851" y="857622"/>
                    <a:pt x="233408" y="766020"/>
                    <a:pt x="253296" y="727425"/>
                  </a:cubicBezTo>
                  <a:cubicBezTo>
                    <a:pt x="264555" y="705584"/>
                    <a:pt x="303902" y="634604"/>
                    <a:pt x="303902" y="634604"/>
                  </a:cubicBezTo>
                  <a:lnTo>
                    <a:pt x="478848" y="634604"/>
                  </a:lnTo>
                  <a:cubicBezTo>
                    <a:pt x="393123" y="581073"/>
                    <a:pt x="353880" y="464687"/>
                    <a:pt x="416612" y="341157"/>
                  </a:cubicBezTo>
                  <a:cubicBezTo>
                    <a:pt x="488964" y="198635"/>
                    <a:pt x="566849" y="101156"/>
                    <a:pt x="752520" y="66371"/>
                  </a:cubicBezTo>
                  <a:cubicBezTo>
                    <a:pt x="864344" y="44720"/>
                    <a:pt x="1123843" y="44806"/>
                    <a:pt x="1234647" y="44806"/>
                  </a:cubicBezTo>
                  <a:lnTo>
                    <a:pt x="1822711" y="46930"/>
                  </a:lnTo>
                  <a:cubicBezTo>
                    <a:pt x="1903255" y="47768"/>
                    <a:pt x="2068456" y="50807"/>
                    <a:pt x="2127588" y="169917"/>
                  </a:cubicBezTo>
                  <a:cubicBezTo>
                    <a:pt x="2164078" y="243412"/>
                    <a:pt x="2128854" y="316669"/>
                    <a:pt x="2097679" y="370894"/>
                  </a:cubicBezTo>
                  <a:close/>
                  <a:moveTo>
                    <a:pt x="2317564" y="123892"/>
                  </a:moveTo>
                  <a:cubicBezTo>
                    <a:pt x="2261690" y="40863"/>
                    <a:pt x="2145104" y="1963"/>
                    <a:pt x="1960481" y="1963"/>
                  </a:cubicBezTo>
                  <a:cubicBezTo>
                    <a:pt x="1769905" y="1963"/>
                    <a:pt x="1328830" y="20"/>
                    <a:pt x="1204405" y="20"/>
                  </a:cubicBezTo>
                  <a:cubicBezTo>
                    <a:pt x="1074932" y="20"/>
                    <a:pt x="795678" y="-1619"/>
                    <a:pt x="646602" y="25089"/>
                  </a:cubicBezTo>
                  <a:cubicBezTo>
                    <a:pt x="421650" y="65361"/>
                    <a:pt x="300797" y="191710"/>
                    <a:pt x="242161" y="317307"/>
                  </a:cubicBezTo>
                  <a:cubicBezTo>
                    <a:pt x="201118" y="405204"/>
                    <a:pt x="166361" y="549355"/>
                    <a:pt x="257668" y="636118"/>
                  </a:cubicBezTo>
                  <a:lnTo>
                    <a:pt x="103563" y="636118"/>
                  </a:lnTo>
                  <a:cubicBezTo>
                    <a:pt x="103563" y="636118"/>
                    <a:pt x="60215" y="698402"/>
                    <a:pt x="36555" y="743351"/>
                  </a:cubicBezTo>
                  <a:cubicBezTo>
                    <a:pt x="-9184" y="830314"/>
                    <a:pt x="-20567" y="932784"/>
                    <a:pt x="52852" y="998097"/>
                  </a:cubicBezTo>
                  <a:cubicBezTo>
                    <a:pt x="106763" y="1046017"/>
                    <a:pt x="214977" y="1081536"/>
                    <a:pt x="363729" y="1081536"/>
                  </a:cubicBezTo>
                  <a:lnTo>
                    <a:pt x="1459637" y="1081660"/>
                  </a:lnTo>
                  <a:cubicBezTo>
                    <a:pt x="1860678" y="1081660"/>
                    <a:pt x="2008163" y="996230"/>
                    <a:pt x="2144370" y="776431"/>
                  </a:cubicBezTo>
                  <a:cubicBezTo>
                    <a:pt x="2182242" y="715338"/>
                    <a:pt x="2261690" y="544392"/>
                    <a:pt x="2109319" y="443294"/>
                  </a:cubicBezTo>
                  <a:lnTo>
                    <a:pt x="2251279" y="443294"/>
                  </a:lnTo>
                  <a:lnTo>
                    <a:pt x="2300914" y="356121"/>
                  </a:lnTo>
                  <a:cubicBezTo>
                    <a:pt x="2357731" y="257061"/>
                    <a:pt x="2364046" y="192948"/>
                    <a:pt x="2317573" y="12390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646C973-8A46-65CA-3A6C-6104256AD88A}"/>
                </a:ext>
              </a:extLst>
            </p:cNvPr>
            <p:cNvSpPr/>
            <p:nvPr/>
          </p:nvSpPr>
          <p:spPr>
            <a:xfrm>
              <a:off x="4442996" y="4667271"/>
              <a:ext cx="1464635" cy="844305"/>
            </a:xfrm>
            <a:custGeom>
              <a:avLst/>
              <a:gdLst>
                <a:gd name="connsiteX0" fmla="*/ 362013 w 1464635"/>
                <a:gd name="connsiteY0" fmla="*/ 572243 h 844305"/>
                <a:gd name="connsiteX1" fmla="*/ 356060 w 1464635"/>
                <a:gd name="connsiteY1" fmla="*/ 586426 h 844305"/>
                <a:gd name="connsiteX2" fmla="*/ 482752 w 1464635"/>
                <a:gd name="connsiteY2" fmla="*/ 662845 h 844305"/>
                <a:gd name="connsiteX3" fmla="*/ 831862 w 1464635"/>
                <a:gd name="connsiteY3" fmla="*/ 659892 h 844305"/>
                <a:gd name="connsiteX4" fmla="*/ 999969 w 1464635"/>
                <a:gd name="connsiteY4" fmla="*/ 587178 h 844305"/>
                <a:gd name="connsiteX5" fmla="*/ 887726 w 1464635"/>
                <a:gd name="connsiteY5" fmla="*/ 513959 h 844305"/>
                <a:gd name="connsiteX6" fmla="*/ 322770 w 1464635"/>
                <a:gd name="connsiteY6" fmla="*/ 505235 h 844305"/>
                <a:gd name="connsiteX7" fmla="*/ 167369 w 1464635"/>
                <a:gd name="connsiteY7" fmla="*/ 265643 h 844305"/>
                <a:gd name="connsiteX8" fmla="*/ 469760 w 1464635"/>
                <a:gd name="connsiteY8" fmla="*/ 24765 h 844305"/>
                <a:gd name="connsiteX9" fmla="*/ 944686 w 1464635"/>
                <a:gd name="connsiteY9" fmla="*/ 0 h 844305"/>
                <a:gd name="connsiteX10" fmla="*/ 1163684 w 1464635"/>
                <a:gd name="connsiteY10" fmla="*/ 2467 h 844305"/>
                <a:gd name="connsiteX11" fmla="*/ 1461731 w 1464635"/>
                <a:gd name="connsiteY11" fmla="*/ 103051 h 844305"/>
                <a:gd name="connsiteX12" fmla="*/ 1423755 w 1464635"/>
                <a:gd name="connsiteY12" fmla="*/ 260737 h 844305"/>
                <a:gd name="connsiteX13" fmla="*/ 1115307 w 1464635"/>
                <a:gd name="connsiteY13" fmla="*/ 260737 h 844305"/>
                <a:gd name="connsiteX14" fmla="*/ 1030125 w 1464635"/>
                <a:gd name="connsiteY14" fmla="*/ 182509 h 844305"/>
                <a:gd name="connsiteX15" fmla="*/ 635666 w 1464635"/>
                <a:gd name="connsiteY15" fmla="*/ 187414 h 844305"/>
                <a:gd name="connsiteX16" fmla="*/ 492562 w 1464635"/>
                <a:gd name="connsiteY16" fmla="*/ 249488 h 844305"/>
                <a:gd name="connsiteX17" fmla="*/ 641162 w 1464635"/>
                <a:gd name="connsiteY17" fmla="*/ 323869 h 844305"/>
                <a:gd name="connsiteX18" fmla="*/ 1055157 w 1464635"/>
                <a:gd name="connsiteY18" fmla="*/ 327689 h 844305"/>
                <a:gd name="connsiteX19" fmla="*/ 1321085 w 1464635"/>
                <a:gd name="connsiteY19" fmla="*/ 579730 h 844305"/>
                <a:gd name="connsiteX20" fmla="*/ 853789 w 1464635"/>
                <a:gd name="connsiteY20" fmla="*/ 835352 h 844305"/>
                <a:gd name="connsiteX21" fmla="*/ 254237 w 1464635"/>
                <a:gd name="connsiteY21" fmla="*/ 840400 h 844305"/>
                <a:gd name="connsiteX22" fmla="*/ 28723 w 1464635"/>
                <a:gd name="connsiteY22" fmla="*/ 621925 h 844305"/>
                <a:gd name="connsiteX23" fmla="*/ 51469 w 1464635"/>
                <a:gd name="connsiteY23" fmla="*/ 572243 h 844305"/>
                <a:gd name="connsiteX24" fmla="*/ 362013 w 1464635"/>
                <a:gd name="connsiteY24" fmla="*/ 572243 h 84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64635" h="844305">
                  <a:moveTo>
                    <a:pt x="362013" y="572243"/>
                  </a:moveTo>
                  <a:lnTo>
                    <a:pt x="356060" y="586426"/>
                  </a:lnTo>
                  <a:cubicBezTo>
                    <a:pt x="323094" y="663073"/>
                    <a:pt x="415924" y="662454"/>
                    <a:pt x="482752" y="662845"/>
                  </a:cubicBezTo>
                  <a:lnTo>
                    <a:pt x="831862" y="659892"/>
                  </a:lnTo>
                  <a:cubicBezTo>
                    <a:pt x="902871" y="657435"/>
                    <a:pt x="967546" y="657911"/>
                    <a:pt x="999969" y="587178"/>
                  </a:cubicBezTo>
                  <a:cubicBezTo>
                    <a:pt x="1030573" y="520141"/>
                    <a:pt x="955992" y="513959"/>
                    <a:pt x="887726" y="513959"/>
                  </a:cubicBezTo>
                  <a:cubicBezTo>
                    <a:pt x="887726" y="513959"/>
                    <a:pt x="490486" y="516217"/>
                    <a:pt x="322770" y="505235"/>
                  </a:cubicBezTo>
                  <a:cubicBezTo>
                    <a:pt x="124850" y="494090"/>
                    <a:pt x="96380" y="420853"/>
                    <a:pt x="167369" y="265643"/>
                  </a:cubicBezTo>
                  <a:cubicBezTo>
                    <a:pt x="223653" y="142732"/>
                    <a:pt x="290128" y="58369"/>
                    <a:pt x="469760" y="24765"/>
                  </a:cubicBezTo>
                  <a:cubicBezTo>
                    <a:pt x="590737" y="1286"/>
                    <a:pt x="825337" y="0"/>
                    <a:pt x="944686" y="0"/>
                  </a:cubicBezTo>
                  <a:lnTo>
                    <a:pt x="1163684" y="2467"/>
                  </a:lnTo>
                  <a:cubicBezTo>
                    <a:pt x="1290262" y="3696"/>
                    <a:pt x="1432289" y="4934"/>
                    <a:pt x="1461731" y="103051"/>
                  </a:cubicBezTo>
                  <a:cubicBezTo>
                    <a:pt x="1473742" y="151362"/>
                    <a:pt x="1446034" y="208521"/>
                    <a:pt x="1423755" y="260737"/>
                  </a:cubicBezTo>
                  <a:lnTo>
                    <a:pt x="1115307" y="260737"/>
                  </a:lnTo>
                  <a:cubicBezTo>
                    <a:pt x="1139015" y="198587"/>
                    <a:pt x="1098733" y="184928"/>
                    <a:pt x="1030125" y="182509"/>
                  </a:cubicBezTo>
                  <a:cubicBezTo>
                    <a:pt x="931751" y="180604"/>
                    <a:pt x="749509" y="181451"/>
                    <a:pt x="635666" y="187414"/>
                  </a:cubicBezTo>
                  <a:cubicBezTo>
                    <a:pt x="578726" y="189957"/>
                    <a:pt x="515260" y="199825"/>
                    <a:pt x="492562" y="249488"/>
                  </a:cubicBezTo>
                  <a:cubicBezTo>
                    <a:pt x="455577" y="330184"/>
                    <a:pt x="571239" y="321373"/>
                    <a:pt x="641162" y="323869"/>
                  </a:cubicBezTo>
                  <a:lnTo>
                    <a:pt x="1055157" y="327689"/>
                  </a:lnTo>
                  <a:cubicBezTo>
                    <a:pt x="1295415" y="327689"/>
                    <a:pt x="1419402" y="364912"/>
                    <a:pt x="1321085" y="579730"/>
                  </a:cubicBezTo>
                  <a:cubicBezTo>
                    <a:pt x="1227921" y="783250"/>
                    <a:pt x="1099333" y="820569"/>
                    <a:pt x="853789" y="835352"/>
                  </a:cubicBezTo>
                  <a:cubicBezTo>
                    <a:pt x="682062" y="844839"/>
                    <a:pt x="402246" y="847220"/>
                    <a:pt x="254237" y="840400"/>
                  </a:cubicBezTo>
                  <a:cubicBezTo>
                    <a:pt x="60337" y="831475"/>
                    <a:pt x="-57630" y="810587"/>
                    <a:pt x="28723" y="621925"/>
                  </a:cubicBezTo>
                  <a:lnTo>
                    <a:pt x="51469" y="572243"/>
                  </a:lnTo>
                  <a:lnTo>
                    <a:pt x="362013" y="572243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EE4989A-B585-4EF3-D21F-E51BB1357642}"/>
              </a:ext>
            </a:extLst>
          </p:cNvPr>
          <p:cNvGrpSpPr/>
          <p:nvPr/>
        </p:nvGrpSpPr>
        <p:grpSpPr>
          <a:xfrm>
            <a:off x="12535568" y="1981518"/>
            <a:ext cx="1779375" cy="886599"/>
            <a:chOff x="8427180" y="2142457"/>
            <a:chExt cx="2786391" cy="138835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27C9460-C3D6-8029-9F18-11FC209DEEE7}"/>
                </a:ext>
              </a:extLst>
            </p:cNvPr>
            <p:cNvSpPr/>
            <p:nvPr/>
          </p:nvSpPr>
          <p:spPr>
            <a:xfrm>
              <a:off x="8427180" y="2142457"/>
              <a:ext cx="2786391" cy="1388359"/>
            </a:xfrm>
            <a:custGeom>
              <a:avLst/>
              <a:gdLst>
                <a:gd name="connsiteX0" fmla="*/ 1501750 w 2786391"/>
                <a:gd name="connsiteY0" fmla="*/ 4708 h 1388359"/>
                <a:gd name="connsiteX1" fmla="*/ 1466253 w 2786391"/>
                <a:gd name="connsiteY1" fmla="*/ 57166 h 1388359"/>
                <a:gd name="connsiteX2" fmla="*/ 1428743 w 2786391"/>
                <a:gd name="connsiteY2" fmla="*/ 84599 h 1388359"/>
                <a:gd name="connsiteX3" fmla="*/ 1422870 w 2786391"/>
                <a:gd name="connsiteY3" fmla="*/ 109929 h 1388359"/>
                <a:gd name="connsiteX4" fmla="*/ 1390355 w 2786391"/>
                <a:gd name="connsiteY4" fmla="*/ 151561 h 1388359"/>
                <a:gd name="connsiteX5" fmla="*/ 1429837 w 2786391"/>
                <a:gd name="connsiteY5" fmla="*/ 194286 h 1388359"/>
                <a:gd name="connsiteX6" fmla="*/ 1462922 w 2786391"/>
                <a:gd name="connsiteY6" fmla="*/ 222200 h 1388359"/>
                <a:gd name="connsiteX7" fmla="*/ 1519630 w 2786391"/>
                <a:gd name="connsiteY7" fmla="*/ 216679 h 1388359"/>
                <a:gd name="connsiteX8" fmla="*/ 1555215 w 2786391"/>
                <a:gd name="connsiteY8" fmla="*/ 241790 h 1388359"/>
                <a:gd name="connsiteX9" fmla="*/ 1535231 w 2786391"/>
                <a:gd name="connsiteY9" fmla="*/ 278382 h 1388359"/>
                <a:gd name="connsiteX10" fmla="*/ 1464196 w 2786391"/>
                <a:gd name="connsiteY10" fmla="*/ 271676 h 1388359"/>
                <a:gd name="connsiteX11" fmla="*/ 1367741 w 2786391"/>
                <a:gd name="connsiteY11" fmla="*/ 338244 h 1388359"/>
                <a:gd name="connsiteX12" fmla="*/ 1429969 w 2786391"/>
                <a:gd name="connsiteY12" fmla="*/ 389998 h 1388359"/>
                <a:gd name="connsiteX13" fmla="*/ 1453589 w 2786391"/>
                <a:gd name="connsiteY13" fmla="*/ 347052 h 1388359"/>
                <a:gd name="connsiteX14" fmla="*/ 1641324 w 2786391"/>
                <a:gd name="connsiteY14" fmla="*/ 403495 h 1388359"/>
                <a:gd name="connsiteX15" fmla="*/ 1727920 w 2786391"/>
                <a:gd name="connsiteY15" fmla="*/ 367693 h 1388359"/>
                <a:gd name="connsiteX16" fmla="*/ 1736989 w 2786391"/>
                <a:gd name="connsiteY16" fmla="*/ 360943 h 1388359"/>
                <a:gd name="connsiteX17" fmla="*/ 1748646 w 2786391"/>
                <a:gd name="connsiteY17" fmla="*/ 366158 h 1388359"/>
                <a:gd name="connsiteX18" fmla="*/ 2111102 w 2786391"/>
                <a:gd name="connsiteY18" fmla="*/ 528653 h 1388359"/>
                <a:gd name="connsiteX19" fmla="*/ 2216974 w 2786391"/>
                <a:gd name="connsiteY19" fmla="*/ 574577 h 1388359"/>
                <a:gd name="connsiteX20" fmla="*/ 2278589 w 2786391"/>
                <a:gd name="connsiteY20" fmla="*/ 683957 h 1388359"/>
                <a:gd name="connsiteX21" fmla="*/ 2413824 w 2786391"/>
                <a:gd name="connsiteY21" fmla="*/ 875419 h 1388359"/>
                <a:gd name="connsiteX22" fmla="*/ 2476754 w 2786391"/>
                <a:gd name="connsiteY22" fmla="*/ 924939 h 1388359"/>
                <a:gd name="connsiteX23" fmla="*/ 2480088 w 2786391"/>
                <a:gd name="connsiteY23" fmla="*/ 940405 h 1388359"/>
                <a:gd name="connsiteX24" fmla="*/ 2560718 w 2786391"/>
                <a:gd name="connsiteY24" fmla="*/ 1104696 h 1388359"/>
                <a:gd name="connsiteX25" fmla="*/ 2576624 w 2786391"/>
                <a:gd name="connsiteY25" fmla="*/ 1080199 h 1388359"/>
                <a:gd name="connsiteX26" fmla="*/ 2583683 w 2786391"/>
                <a:gd name="connsiteY26" fmla="*/ 1018059 h 1388359"/>
                <a:gd name="connsiteX27" fmla="*/ 2553533 w 2786391"/>
                <a:gd name="connsiteY27" fmla="*/ 912973 h 1388359"/>
                <a:gd name="connsiteX28" fmla="*/ 2495291 w 2786391"/>
                <a:gd name="connsiteY28" fmla="*/ 838563 h 1388359"/>
                <a:gd name="connsiteX29" fmla="*/ 2474345 w 2786391"/>
                <a:gd name="connsiteY29" fmla="*/ 781723 h 1388359"/>
                <a:gd name="connsiteX30" fmla="*/ 2426797 w 2786391"/>
                <a:gd name="connsiteY30" fmla="*/ 523393 h 1388359"/>
                <a:gd name="connsiteX31" fmla="*/ 2414482 w 2786391"/>
                <a:gd name="connsiteY31" fmla="*/ 491183 h 1388359"/>
                <a:gd name="connsiteX32" fmla="*/ 2504758 w 2786391"/>
                <a:gd name="connsiteY32" fmla="*/ 397358 h 1388359"/>
                <a:gd name="connsiteX33" fmla="*/ 2627591 w 2786391"/>
                <a:gd name="connsiteY33" fmla="*/ 184384 h 1388359"/>
                <a:gd name="connsiteX34" fmla="*/ 2677813 w 2786391"/>
                <a:gd name="connsiteY34" fmla="*/ 150683 h 1388359"/>
                <a:gd name="connsiteX35" fmla="*/ 2760068 w 2786391"/>
                <a:gd name="connsiteY35" fmla="*/ 103616 h 1388359"/>
                <a:gd name="connsiteX36" fmla="*/ 2777375 w 2786391"/>
                <a:gd name="connsiteY36" fmla="*/ 15403 h 1388359"/>
                <a:gd name="connsiteX37" fmla="*/ 2690741 w 2786391"/>
                <a:gd name="connsiteY37" fmla="*/ 20090 h 1388359"/>
                <a:gd name="connsiteX38" fmla="*/ 2488672 w 2786391"/>
                <a:gd name="connsiteY38" fmla="*/ 323344 h 1388359"/>
                <a:gd name="connsiteX39" fmla="*/ 2336174 w 2786391"/>
                <a:gd name="connsiteY39" fmla="*/ 439955 h 1388359"/>
                <a:gd name="connsiteX40" fmla="*/ 2207774 w 2786391"/>
                <a:gd name="connsiteY40" fmla="*/ 415546 h 1388359"/>
                <a:gd name="connsiteX41" fmla="*/ 2029504 w 2786391"/>
                <a:gd name="connsiteY41" fmla="*/ 298060 h 1388359"/>
                <a:gd name="connsiteX42" fmla="*/ 1599384 w 2786391"/>
                <a:gd name="connsiteY42" fmla="*/ 49366 h 1388359"/>
                <a:gd name="connsiteX43" fmla="*/ 1571471 w 2786391"/>
                <a:gd name="connsiteY43" fmla="*/ 3966 h 1388359"/>
                <a:gd name="connsiteX44" fmla="*/ 1535231 w 2786391"/>
                <a:gd name="connsiteY44" fmla="*/ 33943 h 1388359"/>
                <a:gd name="connsiteX45" fmla="*/ 1501750 w 2786391"/>
                <a:gd name="connsiteY45" fmla="*/ 4712 h 1388359"/>
                <a:gd name="connsiteX46" fmla="*/ 710581 w 2786391"/>
                <a:gd name="connsiteY46" fmla="*/ 1304352 h 1388359"/>
                <a:gd name="connsiteX47" fmla="*/ 679292 w 2786391"/>
                <a:gd name="connsiteY47" fmla="*/ 1272888 h 1388359"/>
                <a:gd name="connsiteX48" fmla="*/ 679336 w 2786391"/>
                <a:gd name="connsiteY48" fmla="*/ 712311 h 1388359"/>
                <a:gd name="connsiteX49" fmla="*/ 494581 w 2786391"/>
                <a:gd name="connsiteY49" fmla="*/ 712311 h 1388359"/>
                <a:gd name="connsiteX50" fmla="*/ 494581 w 2786391"/>
                <a:gd name="connsiteY50" fmla="*/ 1330250 h 1388359"/>
                <a:gd name="connsiteX51" fmla="*/ 549225 w 2786391"/>
                <a:gd name="connsiteY51" fmla="*/ 1385249 h 1388359"/>
                <a:gd name="connsiteX52" fmla="*/ 872154 w 2786391"/>
                <a:gd name="connsiteY52" fmla="*/ 1385249 h 1388359"/>
                <a:gd name="connsiteX53" fmla="*/ 926713 w 2786391"/>
                <a:gd name="connsiteY53" fmla="*/ 1330250 h 1388359"/>
                <a:gd name="connsiteX54" fmla="*/ 926713 w 2786391"/>
                <a:gd name="connsiteY54" fmla="*/ 712311 h 1388359"/>
                <a:gd name="connsiteX55" fmla="*/ 742134 w 2786391"/>
                <a:gd name="connsiteY55" fmla="*/ 712311 h 1388359"/>
                <a:gd name="connsiteX56" fmla="*/ 741958 w 2786391"/>
                <a:gd name="connsiteY56" fmla="*/ 1272888 h 1388359"/>
                <a:gd name="connsiteX57" fmla="*/ 710581 w 2786391"/>
                <a:gd name="connsiteY57" fmla="*/ 1304352 h 1388359"/>
                <a:gd name="connsiteX58" fmla="*/ 1329177 w 2786391"/>
                <a:gd name="connsiteY58" fmla="*/ 712311 h 1388359"/>
                <a:gd name="connsiteX59" fmla="*/ 1049546 w 2786391"/>
                <a:gd name="connsiteY59" fmla="*/ 712311 h 1388359"/>
                <a:gd name="connsiteX60" fmla="*/ 989511 w 2786391"/>
                <a:gd name="connsiteY60" fmla="*/ 772654 h 1388359"/>
                <a:gd name="connsiteX61" fmla="*/ 989511 w 2786391"/>
                <a:gd name="connsiteY61" fmla="*/ 1385246 h 1388359"/>
                <a:gd name="connsiteX62" fmla="*/ 1174436 w 2786391"/>
                <a:gd name="connsiteY62" fmla="*/ 1385246 h 1388359"/>
                <a:gd name="connsiteX63" fmla="*/ 1174436 w 2786391"/>
                <a:gd name="connsiteY63" fmla="*/ 823316 h 1388359"/>
                <a:gd name="connsiteX64" fmla="*/ 1205684 w 2786391"/>
                <a:gd name="connsiteY64" fmla="*/ 792465 h 1388359"/>
                <a:gd name="connsiteX65" fmla="*/ 1237190 w 2786391"/>
                <a:gd name="connsiteY65" fmla="*/ 822835 h 1388359"/>
                <a:gd name="connsiteX66" fmla="*/ 1237190 w 2786391"/>
                <a:gd name="connsiteY66" fmla="*/ 1385249 h 1388359"/>
                <a:gd name="connsiteX67" fmla="*/ 1421376 w 2786391"/>
                <a:gd name="connsiteY67" fmla="*/ 1385249 h 1388359"/>
                <a:gd name="connsiteX68" fmla="*/ 1421376 w 2786391"/>
                <a:gd name="connsiteY68" fmla="*/ 822829 h 1388359"/>
                <a:gd name="connsiteX69" fmla="*/ 1452665 w 2786391"/>
                <a:gd name="connsiteY69" fmla="*/ 792462 h 1388359"/>
                <a:gd name="connsiteX70" fmla="*/ 1484000 w 2786391"/>
                <a:gd name="connsiteY70" fmla="*/ 823313 h 1388359"/>
                <a:gd name="connsiteX71" fmla="*/ 1484000 w 2786391"/>
                <a:gd name="connsiteY71" fmla="*/ 1385249 h 1388359"/>
                <a:gd name="connsiteX72" fmla="*/ 1668929 w 2786391"/>
                <a:gd name="connsiteY72" fmla="*/ 1385249 h 1388359"/>
                <a:gd name="connsiteX73" fmla="*/ 1668929 w 2786391"/>
                <a:gd name="connsiteY73" fmla="*/ 772654 h 1388359"/>
                <a:gd name="connsiteX74" fmla="*/ 1608849 w 2786391"/>
                <a:gd name="connsiteY74" fmla="*/ 712311 h 1388359"/>
                <a:gd name="connsiteX75" fmla="*/ 247333 w 2786391"/>
                <a:gd name="connsiteY75" fmla="*/ 824496 h 1388359"/>
                <a:gd name="connsiteX76" fmla="*/ 216044 w 2786391"/>
                <a:gd name="connsiteY76" fmla="*/ 792462 h 1388359"/>
                <a:gd name="connsiteX77" fmla="*/ 184668 w 2786391"/>
                <a:gd name="connsiteY77" fmla="*/ 792462 h 1388359"/>
                <a:gd name="connsiteX78" fmla="*/ 184668 w 2786391"/>
                <a:gd name="connsiteY78" fmla="*/ 1132830 h 1388359"/>
                <a:gd name="connsiteX79" fmla="*/ 216044 w 2786391"/>
                <a:gd name="connsiteY79" fmla="*/ 1132830 h 1388359"/>
                <a:gd name="connsiteX80" fmla="*/ 247333 w 2786391"/>
                <a:gd name="connsiteY80" fmla="*/ 1101236 h 1388359"/>
                <a:gd name="connsiteX81" fmla="*/ 371308 w 2786391"/>
                <a:gd name="connsiteY81" fmla="*/ 1216136 h 1388359"/>
                <a:gd name="connsiteX82" fmla="*/ 184668 w 2786391"/>
                <a:gd name="connsiteY82" fmla="*/ 1216136 h 1388359"/>
                <a:gd name="connsiteX83" fmla="*/ 184668 w 2786391"/>
                <a:gd name="connsiteY83" fmla="*/ 1385249 h 1388359"/>
                <a:gd name="connsiteX84" fmla="*/ 0 w 2786391"/>
                <a:gd name="connsiteY84" fmla="*/ 1385249 h 1388359"/>
                <a:gd name="connsiteX85" fmla="*/ 0 w 2786391"/>
                <a:gd name="connsiteY85" fmla="*/ 712311 h 1388359"/>
                <a:gd name="connsiteX86" fmla="*/ 372493 w 2786391"/>
                <a:gd name="connsiteY86" fmla="*/ 712311 h 1388359"/>
                <a:gd name="connsiteX87" fmla="*/ 431868 w 2786391"/>
                <a:gd name="connsiteY87" fmla="*/ 772919 h 1388359"/>
                <a:gd name="connsiteX88" fmla="*/ 431868 w 2786391"/>
                <a:gd name="connsiteY88" fmla="*/ 1155531 h 1388359"/>
                <a:gd name="connsiteX89" fmla="*/ 371308 w 2786391"/>
                <a:gd name="connsiteY89" fmla="*/ 1216136 h 1388359"/>
                <a:gd name="connsiteX90" fmla="*/ 2302649 w 2786391"/>
                <a:gd name="connsiteY90" fmla="*/ 1234761 h 1388359"/>
                <a:gd name="connsiteX91" fmla="*/ 2234372 w 2786391"/>
                <a:gd name="connsiteY91" fmla="*/ 1305711 h 1388359"/>
                <a:gd name="connsiteX92" fmla="*/ 2303832 w 2786391"/>
                <a:gd name="connsiteY92" fmla="*/ 1376527 h 1388359"/>
                <a:gd name="connsiteX93" fmla="*/ 2372590 w 2786391"/>
                <a:gd name="connsiteY93" fmla="*/ 1305711 h 1388359"/>
                <a:gd name="connsiteX94" fmla="*/ 2303829 w 2786391"/>
                <a:gd name="connsiteY94" fmla="*/ 1234761 h 1388359"/>
                <a:gd name="connsiteX95" fmla="*/ 2385823 w 2786391"/>
                <a:gd name="connsiteY95" fmla="*/ 1305491 h 1388359"/>
                <a:gd name="connsiteX96" fmla="*/ 2303832 w 2786391"/>
                <a:gd name="connsiteY96" fmla="*/ 1388360 h 1388359"/>
                <a:gd name="connsiteX97" fmla="*/ 2221183 w 2786391"/>
                <a:gd name="connsiteY97" fmla="*/ 1305491 h 1388359"/>
                <a:gd name="connsiteX98" fmla="*/ 2302473 w 2786391"/>
                <a:gd name="connsiteY98" fmla="*/ 1222710 h 1388359"/>
                <a:gd name="connsiteX99" fmla="*/ 2385823 w 2786391"/>
                <a:gd name="connsiteY99" fmla="*/ 1305491 h 13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2786391" h="1388359">
                  <a:moveTo>
                    <a:pt x="1501750" y="4708"/>
                  </a:moveTo>
                  <a:cubicBezTo>
                    <a:pt x="1492635" y="6114"/>
                    <a:pt x="1483871" y="39680"/>
                    <a:pt x="1466253" y="57166"/>
                  </a:cubicBezTo>
                  <a:cubicBezTo>
                    <a:pt x="1453369" y="69786"/>
                    <a:pt x="1437286" y="68997"/>
                    <a:pt x="1428743" y="84599"/>
                  </a:cubicBezTo>
                  <a:cubicBezTo>
                    <a:pt x="1425500" y="90427"/>
                    <a:pt x="1426550" y="100377"/>
                    <a:pt x="1422870" y="109929"/>
                  </a:cubicBezTo>
                  <a:cubicBezTo>
                    <a:pt x="1415682" y="129035"/>
                    <a:pt x="1390355" y="130743"/>
                    <a:pt x="1390355" y="151561"/>
                  </a:cubicBezTo>
                  <a:cubicBezTo>
                    <a:pt x="1390267" y="174042"/>
                    <a:pt x="1411477" y="178335"/>
                    <a:pt x="1429837" y="194286"/>
                  </a:cubicBezTo>
                  <a:cubicBezTo>
                    <a:pt x="1444168" y="207126"/>
                    <a:pt x="1445571" y="215978"/>
                    <a:pt x="1462922" y="222200"/>
                  </a:cubicBezTo>
                  <a:cubicBezTo>
                    <a:pt x="1477737" y="227242"/>
                    <a:pt x="1499778" y="210763"/>
                    <a:pt x="1519630" y="216679"/>
                  </a:cubicBezTo>
                  <a:cubicBezTo>
                    <a:pt x="1535933" y="221545"/>
                    <a:pt x="1551531" y="225050"/>
                    <a:pt x="1555215" y="241790"/>
                  </a:cubicBezTo>
                  <a:cubicBezTo>
                    <a:pt x="1558455" y="257216"/>
                    <a:pt x="1554995" y="281141"/>
                    <a:pt x="1535231" y="278382"/>
                  </a:cubicBezTo>
                  <a:cubicBezTo>
                    <a:pt x="1528569" y="277636"/>
                    <a:pt x="1499690" y="267907"/>
                    <a:pt x="1464196" y="271676"/>
                  </a:cubicBezTo>
                  <a:cubicBezTo>
                    <a:pt x="1421379" y="276542"/>
                    <a:pt x="1372516" y="290517"/>
                    <a:pt x="1367741" y="338244"/>
                  </a:cubicBezTo>
                  <a:cubicBezTo>
                    <a:pt x="1365112" y="364931"/>
                    <a:pt x="1398108" y="396396"/>
                    <a:pt x="1429969" y="389998"/>
                  </a:cubicBezTo>
                  <a:cubicBezTo>
                    <a:pt x="1452010" y="385657"/>
                    <a:pt x="1441583" y="359675"/>
                    <a:pt x="1453589" y="347052"/>
                  </a:cubicBezTo>
                  <a:cubicBezTo>
                    <a:pt x="1469320" y="330884"/>
                    <a:pt x="1558455" y="403495"/>
                    <a:pt x="1641324" y="403495"/>
                  </a:cubicBezTo>
                  <a:cubicBezTo>
                    <a:pt x="1676208" y="403495"/>
                    <a:pt x="1702149" y="394688"/>
                    <a:pt x="1727920" y="367693"/>
                  </a:cubicBezTo>
                  <a:cubicBezTo>
                    <a:pt x="1730326" y="365633"/>
                    <a:pt x="1733264" y="361207"/>
                    <a:pt x="1736989" y="360943"/>
                  </a:cubicBezTo>
                  <a:cubicBezTo>
                    <a:pt x="1740496" y="361207"/>
                    <a:pt x="1746630" y="364667"/>
                    <a:pt x="1748646" y="366158"/>
                  </a:cubicBezTo>
                  <a:cubicBezTo>
                    <a:pt x="1815388" y="419795"/>
                    <a:pt x="1865826" y="527382"/>
                    <a:pt x="2111102" y="528653"/>
                  </a:cubicBezTo>
                  <a:cubicBezTo>
                    <a:pt x="2145590" y="528826"/>
                    <a:pt x="2184896" y="545305"/>
                    <a:pt x="2216974" y="574577"/>
                  </a:cubicBezTo>
                  <a:cubicBezTo>
                    <a:pt x="2245592" y="601047"/>
                    <a:pt x="2262333" y="642194"/>
                    <a:pt x="2278589" y="683957"/>
                  </a:cubicBezTo>
                  <a:cubicBezTo>
                    <a:pt x="2303130" y="746625"/>
                    <a:pt x="2347130" y="807582"/>
                    <a:pt x="2413824" y="875419"/>
                  </a:cubicBezTo>
                  <a:cubicBezTo>
                    <a:pt x="2417464" y="879055"/>
                    <a:pt x="2472372" y="921740"/>
                    <a:pt x="2476754" y="924939"/>
                  </a:cubicBezTo>
                  <a:cubicBezTo>
                    <a:pt x="2477455" y="925376"/>
                    <a:pt x="2481488" y="935017"/>
                    <a:pt x="2480088" y="940405"/>
                  </a:cubicBezTo>
                  <a:cubicBezTo>
                    <a:pt x="2478465" y="981074"/>
                    <a:pt x="2472548" y="1099349"/>
                    <a:pt x="2560718" y="1104696"/>
                  </a:cubicBezTo>
                  <a:cubicBezTo>
                    <a:pt x="2582280" y="1105791"/>
                    <a:pt x="2576624" y="1090630"/>
                    <a:pt x="2576624" y="1080199"/>
                  </a:cubicBezTo>
                  <a:cubicBezTo>
                    <a:pt x="2576584" y="1059602"/>
                    <a:pt x="2572812" y="1039137"/>
                    <a:pt x="2583683" y="1018059"/>
                  </a:cubicBezTo>
                  <a:cubicBezTo>
                    <a:pt x="2598536" y="989051"/>
                    <a:pt x="2552174" y="975683"/>
                    <a:pt x="2553533" y="912973"/>
                  </a:cubicBezTo>
                  <a:cubicBezTo>
                    <a:pt x="2554496" y="866215"/>
                    <a:pt x="2515230" y="874189"/>
                    <a:pt x="2495291" y="838563"/>
                  </a:cubicBezTo>
                  <a:cubicBezTo>
                    <a:pt x="2483809" y="817922"/>
                    <a:pt x="2473599" y="806969"/>
                    <a:pt x="2474345" y="781723"/>
                  </a:cubicBezTo>
                  <a:cubicBezTo>
                    <a:pt x="2478814" y="639655"/>
                    <a:pt x="2444106" y="546312"/>
                    <a:pt x="2426797" y="523393"/>
                  </a:cubicBezTo>
                  <a:cubicBezTo>
                    <a:pt x="2413302" y="506084"/>
                    <a:pt x="2402126" y="499204"/>
                    <a:pt x="2414482" y="491183"/>
                  </a:cubicBezTo>
                  <a:cubicBezTo>
                    <a:pt x="2488062" y="442585"/>
                    <a:pt x="2504758" y="397358"/>
                    <a:pt x="2504758" y="397358"/>
                  </a:cubicBezTo>
                  <a:cubicBezTo>
                    <a:pt x="2543889" y="305377"/>
                    <a:pt x="2579081" y="221366"/>
                    <a:pt x="2627591" y="184384"/>
                  </a:cubicBezTo>
                  <a:cubicBezTo>
                    <a:pt x="2637365" y="176756"/>
                    <a:pt x="2662431" y="158047"/>
                    <a:pt x="2677813" y="150683"/>
                  </a:cubicBezTo>
                  <a:cubicBezTo>
                    <a:pt x="2723080" y="129341"/>
                    <a:pt x="2746920" y="116416"/>
                    <a:pt x="2760068" y="103616"/>
                  </a:cubicBezTo>
                  <a:cubicBezTo>
                    <a:pt x="2780882" y="83328"/>
                    <a:pt x="2797315" y="41039"/>
                    <a:pt x="2777375" y="15403"/>
                  </a:cubicBezTo>
                  <a:cubicBezTo>
                    <a:pt x="2752573" y="-16238"/>
                    <a:pt x="2709671" y="8873"/>
                    <a:pt x="2690741" y="20090"/>
                  </a:cubicBezTo>
                  <a:cubicBezTo>
                    <a:pt x="2555461" y="100377"/>
                    <a:pt x="2535522" y="242007"/>
                    <a:pt x="2488672" y="323344"/>
                  </a:cubicBezTo>
                  <a:cubicBezTo>
                    <a:pt x="2451294" y="388331"/>
                    <a:pt x="2390513" y="436055"/>
                    <a:pt x="2336174" y="439955"/>
                  </a:cubicBezTo>
                  <a:cubicBezTo>
                    <a:pt x="2295417" y="442978"/>
                    <a:pt x="2251509" y="434740"/>
                    <a:pt x="2207774" y="415546"/>
                  </a:cubicBezTo>
                  <a:cubicBezTo>
                    <a:pt x="2101417" y="368920"/>
                    <a:pt x="2043218" y="308708"/>
                    <a:pt x="2029504" y="298060"/>
                  </a:cubicBezTo>
                  <a:cubicBezTo>
                    <a:pt x="2000930" y="276016"/>
                    <a:pt x="1779101" y="58261"/>
                    <a:pt x="1599384" y="49366"/>
                  </a:cubicBezTo>
                  <a:cubicBezTo>
                    <a:pt x="1599384" y="49366"/>
                    <a:pt x="1577083" y="4712"/>
                    <a:pt x="1571471" y="3966"/>
                  </a:cubicBezTo>
                  <a:cubicBezTo>
                    <a:pt x="1558323" y="2299"/>
                    <a:pt x="1544872" y="30653"/>
                    <a:pt x="1535231" y="33943"/>
                  </a:cubicBezTo>
                  <a:cubicBezTo>
                    <a:pt x="1526160" y="36963"/>
                    <a:pt x="1510910" y="3221"/>
                    <a:pt x="1501750" y="4712"/>
                  </a:cubicBezTo>
                  <a:moveTo>
                    <a:pt x="710581" y="1304352"/>
                  </a:moveTo>
                  <a:cubicBezTo>
                    <a:pt x="693664" y="1303956"/>
                    <a:pt x="679292" y="1290065"/>
                    <a:pt x="679292" y="1272888"/>
                  </a:cubicBezTo>
                  <a:lnTo>
                    <a:pt x="679336" y="712311"/>
                  </a:lnTo>
                  <a:lnTo>
                    <a:pt x="494581" y="712311"/>
                  </a:lnTo>
                  <a:lnTo>
                    <a:pt x="494581" y="1330250"/>
                  </a:lnTo>
                  <a:cubicBezTo>
                    <a:pt x="494581" y="1360532"/>
                    <a:pt x="519119" y="1385249"/>
                    <a:pt x="549225" y="1385249"/>
                  </a:cubicBezTo>
                  <a:lnTo>
                    <a:pt x="872154" y="1385249"/>
                  </a:lnTo>
                  <a:cubicBezTo>
                    <a:pt x="902477" y="1385249"/>
                    <a:pt x="926713" y="1360532"/>
                    <a:pt x="926713" y="1330250"/>
                  </a:cubicBezTo>
                  <a:lnTo>
                    <a:pt x="926713" y="712311"/>
                  </a:lnTo>
                  <a:lnTo>
                    <a:pt x="742134" y="712311"/>
                  </a:lnTo>
                  <a:lnTo>
                    <a:pt x="741958" y="1272888"/>
                  </a:lnTo>
                  <a:cubicBezTo>
                    <a:pt x="741958" y="1290065"/>
                    <a:pt x="727583" y="1303956"/>
                    <a:pt x="710581" y="1304352"/>
                  </a:cubicBezTo>
                  <a:moveTo>
                    <a:pt x="1329177" y="712311"/>
                  </a:moveTo>
                  <a:lnTo>
                    <a:pt x="1049546" y="712311"/>
                  </a:lnTo>
                  <a:cubicBezTo>
                    <a:pt x="1016462" y="712311"/>
                    <a:pt x="989511" y="739217"/>
                    <a:pt x="989511" y="772654"/>
                  </a:cubicBezTo>
                  <a:lnTo>
                    <a:pt x="989511" y="1385246"/>
                  </a:lnTo>
                  <a:lnTo>
                    <a:pt x="1174436" y="1385246"/>
                  </a:lnTo>
                  <a:lnTo>
                    <a:pt x="1174436" y="823316"/>
                  </a:lnTo>
                  <a:cubicBezTo>
                    <a:pt x="1174568" y="806095"/>
                    <a:pt x="1188503" y="792465"/>
                    <a:pt x="1205684" y="792465"/>
                  </a:cubicBezTo>
                  <a:cubicBezTo>
                    <a:pt x="1222950" y="792465"/>
                    <a:pt x="1236796" y="805786"/>
                    <a:pt x="1237190" y="822835"/>
                  </a:cubicBezTo>
                  <a:lnTo>
                    <a:pt x="1237190" y="1385249"/>
                  </a:lnTo>
                  <a:lnTo>
                    <a:pt x="1421376" y="1385249"/>
                  </a:lnTo>
                  <a:lnTo>
                    <a:pt x="1421376" y="822829"/>
                  </a:lnTo>
                  <a:cubicBezTo>
                    <a:pt x="1421596" y="805783"/>
                    <a:pt x="1435443" y="792462"/>
                    <a:pt x="1452665" y="792462"/>
                  </a:cubicBezTo>
                  <a:cubicBezTo>
                    <a:pt x="1469757" y="792462"/>
                    <a:pt x="1483868" y="806091"/>
                    <a:pt x="1484000" y="823313"/>
                  </a:cubicBezTo>
                  <a:lnTo>
                    <a:pt x="1484000" y="1385249"/>
                  </a:lnTo>
                  <a:lnTo>
                    <a:pt x="1668929" y="1385249"/>
                  </a:lnTo>
                  <a:lnTo>
                    <a:pt x="1668929" y="772654"/>
                  </a:lnTo>
                  <a:cubicBezTo>
                    <a:pt x="1668929" y="739217"/>
                    <a:pt x="1641934" y="712311"/>
                    <a:pt x="1608849" y="712311"/>
                  </a:cubicBezTo>
                  <a:close/>
                  <a:moveTo>
                    <a:pt x="247333" y="824496"/>
                  </a:moveTo>
                  <a:cubicBezTo>
                    <a:pt x="247465" y="805783"/>
                    <a:pt x="232215" y="792462"/>
                    <a:pt x="216044" y="792462"/>
                  </a:cubicBezTo>
                  <a:lnTo>
                    <a:pt x="184668" y="792462"/>
                  </a:lnTo>
                  <a:lnTo>
                    <a:pt x="184668" y="1132830"/>
                  </a:lnTo>
                  <a:lnTo>
                    <a:pt x="216044" y="1132830"/>
                  </a:lnTo>
                  <a:cubicBezTo>
                    <a:pt x="232348" y="1132830"/>
                    <a:pt x="247468" y="1119858"/>
                    <a:pt x="247333" y="1101236"/>
                  </a:cubicBezTo>
                  <a:close/>
                  <a:moveTo>
                    <a:pt x="371308" y="1216136"/>
                  </a:moveTo>
                  <a:lnTo>
                    <a:pt x="184668" y="1216136"/>
                  </a:lnTo>
                  <a:lnTo>
                    <a:pt x="184668" y="1385249"/>
                  </a:lnTo>
                  <a:lnTo>
                    <a:pt x="0" y="1385249"/>
                  </a:lnTo>
                  <a:lnTo>
                    <a:pt x="0" y="712311"/>
                  </a:lnTo>
                  <a:lnTo>
                    <a:pt x="372493" y="712311"/>
                  </a:lnTo>
                  <a:cubicBezTo>
                    <a:pt x="405839" y="712311"/>
                    <a:pt x="431868" y="739394"/>
                    <a:pt x="431868" y="772919"/>
                  </a:cubicBezTo>
                  <a:lnTo>
                    <a:pt x="431868" y="1155531"/>
                  </a:lnTo>
                  <a:cubicBezTo>
                    <a:pt x="431868" y="1189100"/>
                    <a:pt x="404833" y="1216136"/>
                    <a:pt x="371308" y="1216136"/>
                  </a:cubicBezTo>
                  <a:moveTo>
                    <a:pt x="2302649" y="1234761"/>
                  </a:moveTo>
                  <a:cubicBezTo>
                    <a:pt x="2265532" y="1234761"/>
                    <a:pt x="2234372" y="1266839"/>
                    <a:pt x="2234372" y="1305711"/>
                  </a:cubicBezTo>
                  <a:cubicBezTo>
                    <a:pt x="2234372" y="1344713"/>
                    <a:pt x="2265532" y="1376527"/>
                    <a:pt x="2303832" y="1376527"/>
                  </a:cubicBezTo>
                  <a:cubicBezTo>
                    <a:pt x="2341827" y="1376527"/>
                    <a:pt x="2372590" y="1344713"/>
                    <a:pt x="2372590" y="1305711"/>
                  </a:cubicBezTo>
                  <a:cubicBezTo>
                    <a:pt x="2372590" y="1266751"/>
                    <a:pt x="2341827" y="1234761"/>
                    <a:pt x="2303829" y="1234761"/>
                  </a:cubicBezTo>
                  <a:close/>
                  <a:moveTo>
                    <a:pt x="2385823" y="1305491"/>
                  </a:moveTo>
                  <a:cubicBezTo>
                    <a:pt x="2385823" y="1351196"/>
                    <a:pt x="2349187" y="1388360"/>
                    <a:pt x="2303832" y="1388360"/>
                  </a:cubicBezTo>
                  <a:cubicBezTo>
                    <a:pt x="2257992" y="1388360"/>
                    <a:pt x="2221183" y="1351463"/>
                    <a:pt x="2221183" y="1305491"/>
                  </a:cubicBezTo>
                  <a:cubicBezTo>
                    <a:pt x="2221183" y="1260397"/>
                    <a:pt x="2257992" y="1222710"/>
                    <a:pt x="2302473" y="1222710"/>
                  </a:cubicBezTo>
                  <a:cubicBezTo>
                    <a:pt x="2349187" y="1222710"/>
                    <a:pt x="2385823" y="1259261"/>
                    <a:pt x="2385823" y="1305491"/>
                  </a:cubicBezTo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80C90EA-4975-A1CC-6740-C1CAA9104C0C}"/>
                </a:ext>
              </a:extLst>
            </p:cNvPr>
            <p:cNvSpPr/>
            <p:nvPr/>
          </p:nvSpPr>
          <p:spPr>
            <a:xfrm>
              <a:off x="10158824" y="2854768"/>
              <a:ext cx="610927" cy="672938"/>
            </a:xfrm>
            <a:custGeom>
              <a:avLst/>
              <a:gdLst>
                <a:gd name="connsiteX0" fmla="*/ 563641 w 610927"/>
                <a:gd name="connsiteY0" fmla="*/ 587921 h 672938"/>
                <a:gd name="connsiteX1" fmla="*/ 583231 w 610927"/>
                <a:gd name="connsiteY1" fmla="*/ 574251 h 672938"/>
                <a:gd name="connsiteX2" fmla="*/ 564210 w 610927"/>
                <a:gd name="connsiteY2" fmla="*/ 561980 h 672938"/>
                <a:gd name="connsiteX3" fmla="*/ 560530 w 610927"/>
                <a:gd name="connsiteY3" fmla="*/ 561980 h 672938"/>
                <a:gd name="connsiteX4" fmla="*/ 560530 w 610927"/>
                <a:gd name="connsiteY4" fmla="*/ 587921 h 672938"/>
                <a:gd name="connsiteX5" fmla="*/ 610928 w 610927"/>
                <a:gd name="connsiteY5" fmla="*/ 641121 h 672938"/>
                <a:gd name="connsiteX6" fmla="*/ 588884 w 610927"/>
                <a:gd name="connsiteY6" fmla="*/ 641121 h 672938"/>
                <a:gd name="connsiteX7" fmla="*/ 560530 w 610927"/>
                <a:gd name="connsiteY7" fmla="*/ 603391 h 672938"/>
                <a:gd name="connsiteX8" fmla="*/ 560530 w 610927"/>
                <a:gd name="connsiteY8" fmla="*/ 641121 h 672938"/>
                <a:gd name="connsiteX9" fmla="*/ 542519 w 610927"/>
                <a:gd name="connsiteY9" fmla="*/ 641121 h 672938"/>
                <a:gd name="connsiteX10" fmla="*/ 542519 w 610927"/>
                <a:gd name="connsiteY10" fmla="*/ 545721 h 672938"/>
                <a:gd name="connsiteX11" fmla="*/ 561452 w 610927"/>
                <a:gd name="connsiteY11" fmla="*/ 545721 h 672938"/>
                <a:gd name="connsiteX12" fmla="*/ 600846 w 610927"/>
                <a:gd name="connsiteY12" fmla="*/ 574030 h 672938"/>
                <a:gd name="connsiteX13" fmla="*/ 581520 w 610927"/>
                <a:gd name="connsiteY13" fmla="*/ 600717 h 672938"/>
                <a:gd name="connsiteX14" fmla="*/ 580205 w 610927"/>
                <a:gd name="connsiteY14" fmla="*/ 601202 h 672938"/>
                <a:gd name="connsiteX15" fmla="*/ 247333 w 610927"/>
                <a:gd name="connsiteY15" fmla="*/ 420651 h 672938"/>
                <a:gd name="connsiteX16" fmla="*/ 247333 w 610927"/>
                <a:gd name="connsiteY16" fmla="*/ 110785 h 672938"/>
                <a:gd name="connsiteX17" fmla="*/ 215868 w 610927"/>
                <a:gd name="connsiteY17" fmla="*/ 80503 h 672938"/>
                <a:gd name="connsiteX18" fmla="*/ 184580 w 610927"/>
                <a:gd name="connsiteY18" fmla="*/ 111267 h 672938"/>
                <a:gd name="connsiteX19" fmla="*/ 184580 w 610927"/>
                <a:gd name="connsiteY19" fmla="*/ 420651 h 672938"/>
                <a:gd name="connsiteX20" fmla="*/ 247333 w 610927"/>
                <a:gd name="connsiteY20" fmla="*/ 672938 h 672938"/>
                <a:gd name="connsiteX21" fmla="*/ 247333 w 610927"/>
                <a:gd name="connsiteY21" fmla="*/ 504002 h 672938"/>
                <a:gd name="connsiteX22" fmla="*/ 184580 w 610927"/>
                <a:gd name="connsiteY22" fmla="*/ 504002 h 672938"/>
                <a:gd name="connsiteX23" fmla="*/ 184580 w 610927"/>
                <a:gd name="connsiteY23" fmla="*/ 672938 h 672938"/>
                <a:gd name="connsiteX24" fmla="*/ 0 w 610927"/>
                <a:gd name="connsiteY24" fmla="*/ 672938 h 672938"/>
                <a:gd name="connsiteX25" fmla="*/ 0 w 610927"/>
                <a:gd name="connsiteY25" fmla="*/ 60344 h 672938"/>
                <a:gd name="connsiteX26" fmla="*/ 60036 w 610927"/>
                <a:gd name="connsiteY26" fmla="*/ 0 h 672938"/>
                <a:gd name="connsiteX27" fmla="*/ 371874 w 610927"/>
                <a:gd name="connsiteY27" fmla="*/ 0 h 672938"/>
                <a:gd name="connsiteX28" fmla="*/ 432001 w 610927"/>
                <a:gd name="connsiteY28" fmla="*/ 60344 h 672938"/>
                <a:gd name="connsiteX29" fmla="*/ 432001 w 610927"/>
                <a:gd name="connsiteY29" fmla="*/ 672935 h 67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10927" h="672938">
                  <a:moveTo>
                    <a:pt x="563641" y="587921"/>
                  </a:moveTo>
                  <a:cubicBezTo>
                    <a:pt x="576481" y="587921"/>
                    <a:pt x="583231" y="583363"/>
                    <a:pt x="583231" y="574251"/>
                  </a:cubicBezTo>
                  <a:cubicBezTo>
                    <a:pt x="583231" y="566142"/>
                    <a:pt x="576701" y="561980"/>
                    <a:pt x="564210" y="561980"/>
                  </a:cubicBezTo>
                  <a:lnTo>
                    <a:pt x="560530" y="561980"/>
                  </a:lnTo>
                  <a:lnTo>
                    <a:pt x="560530" y="587921"/>
                  </a:lnTo>
                  <a:close/>
                  <a:moveTo>
                    <a:pt x="610928" y="641121"/>
                  </a:moveTo>
                  <a:lnTo>
                    <a:pt x="588884" y="641121"/>
                  </a:lnTo>
                  <a:lnTo>
                    <a:pt x="560530" y="603391"/>
                  </a:lnTo>
                  <a:lnTo>
                    <a:pt x="560530" y="641121"/>
                  </a:lnTo>
                  <a:lnTo>
                    <a:pt x="542519" y="641121"/>
                  </a:lnTo>
                  <a:lnTo>
                    <a:pt x="542519" y="545721"/>
                  </a:lnTo>
                  <a:lnTo>
                    <a:pt x="561452" y="545721"/>
                  </a:lnTo>
                  <a:cubicBezTo>
                    <a:pt x="587176" y="545721"/>
                    <a:pt x="600846" y="555450"/>
                    <a:pt x="600846" y="574030"/>
                  </a:cubicBezTo>
                  <a:cubicBezTo>
                    <a:pt x="600846" y="586430"/>
                    <a:pt x="592784" y="597433"/>
                    <a:pt x="581520" y="600717"/>
                  </a:cubicBezTo>
                  <a:lnTo>
                    <a:pt x="580205" y="601202"/>
                  </a:lnTo>
                  <a:close/>
                  <a:moveTo>
                    <a:pt x="247333" y="420651"/>
                  </a:moveTo>
                  <a:lnTo>
                    <a:pt x="247333" y="110785"/>
                  </a:lnTo>
                  <a:cubicBezTo>
                    <a:pt x="246892" y="93649"/>
                    <a:pt x="233090" y="80503"/>
                    <a:pt x="215868" y="80503"/>
                  </a:cubicBezTo>
                  <a:cubicBezTo>
                    <a:pt x="198819" y="80503"/>
                    <a:pt x="184709" y="94174"/>
                    <a:pt x="184580" y="111267"/>
                  </a:cubicBezTo>
                  <a:lnTo>
                    <a:pt x="184580" y="420651"/>
                  </a:lnTo>
                  <a:close/>
                  <a:moveTo>
                    <a:pt x="247333" y="672938"/>
                  </a:moveTo>
                  <a:lnTo>
                    <a:pt x="247333" y="504002"/>
                  </a:lnTo>
                  <a:lnTo>
                    <a:pt x="184580" y="504002"/>
                  </a:lnTo>
                  <a:lnTo>
                    <a:pt x="184580" y="672938"/>
                  </a:lnTo>
                  <a:lnTo>
                    <a:pt x="0" y="672938"/>
                  </a:lnTo>
                  <a:lnTo>
                    <a:pt x="0" y="60344"/>
                  </a:lnTo>
                  <a:cubicBezTo>
                    <a:pt x="0" y="26907"/>
                    <a:pt x="26948" y="0"/>
                    <a:pt x="60036" y="0"/>
                  </a:cubicBezTo>
                  <a:lnTo>
                    <a:pt x="371874" y="0"/>
                  </a:lnTo>
                  <a:cubicBezTo>
                    <a:pt x="405050" y="0"/>
                    <a:pt x="432001" y="26907"/>
                    <a:pt x="432001" y="60344"/>
                  </a:cubicBezTo>
                  <a:lnTo>
                    <a:pt x="432001" y="672935"/>
                  </a:lnTo>
                  <a:close/>
                </a:path>
              </a:pathLst>
            </a:custGeom>
            <a:grpFill/>
            <a:ln w="3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F5A1B7-D98A-A3A1-DEC8-7310750BFEF7}"/>
              </a:ext>
            </a:extLst>
          </p:cNvPr>
          <p:cNvGrpSpPr/>
          <p:nvPr/>
        </p:nvGrpSpPr>
        <p:grpSpPr>
          <a:xfrm>
            <a:off x="-2115151" y="4320179"/>
            <a:ext cx="1628114" cy="950360"/>
            <a:chOff x="488949" y="2595559"/>
            <a:chExt cx="2857498" cy="1667974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FBB213-8F55-002F-CB20-D53078393A06}"/>
                </a:ext>
              </a:extLst>
            </p:cNvPr>
            <p:cNvSpPr/>
            <p:nvPr/>
          </p:nvSpPr>
          <p:spPr>
            <a:xfrm flipV="1">
              <a:off x="860250" y="2595559"/>
              <a:ext cx="2117529" cy="1247430"/>
            </a:xfrm>
            <a:custGeom>
              <a:avLst/>
              <a:gdLst>
                <a:gd name="connsiteX0" fmla="*/ 1725793 w 2117529"/>
                <a:gd name="connsiteY0" fmla="*/ 623807 h 1247430"/>
                <a:gd name="connsiteX1" fmla="*/ 2117439 w 2117529"/>
                <a:gd name="connsiteY1" fmla="*/ 1049076 h 1247430"/>
                <a:gd name="connsiteX2" fmla="*/ 1858498 w 2117529"/>
                <a:gd name="connsiteY2" fmla="*/ 1168994 h 1247430"/>
                <a:gd name="connsiteX3" fmla="*/ 1552435 w 2117529"/>
                <a:gd name="connsiteY3" fmla="*/ 1247497 h 1247430"/>
                <a:gd name="connsiteX4" fmla="*/ 1553046 w 2117529"/>
                <a:gd name="connsiteY4" fmla="*/ 868739 h 1247430"/>
                <a:gd name="connsiteX5" fmla="*/ 1487432 w 2117529"/>
                <a:gd name="connsiteY5" fmla="*/ 703227 h 1247430"/>
                <a:gd name="connsiteX6" fmla="*/ 1059056 w 2117529"/>
                <a:gd name="connsiteY6" fmla="*/ 752743 h 1247430"/>
                <a:gd name="connsiteX7" fmla="*/ 1058954 w 2117529"/>
                <a:gd name="connsiteY7" fmla="*/ 752743 h 1247430"/>
                <a:gd name="connsiteX8" fmla="*/ 630171 w 2117529"/>
                <a:gd name="connsiteY8" fmla="*/ 703125 h 1247430"/>
                <a:gd name="connsiteX9" fmla="*/ 564506 w 2117529"/>
                <a:gd name="connsiteY9" fmla="*/ 868739 h 1247430"/>
                <a:gd name="connsiteX10" fmla="*/ 565066 w 2117529"/>
                <a:gd name="connsiteY10" fmla="*/ 1247497 h 1247430"/>
                <a:gd name="connsiteX11" fmla="*/ 259003 w 2117529"/>
                <a:gd name="connsiteY11" fmla="*/ 1168994 h 1247430"/>
                <a:gd name="connsiteX12" fmla="*/ 164 w 2117529"/>
                <a:gd name="connsiteY12" fmla="*/ 1049076 h 1247430"/>
                <a:gd name="connsiteX13" fmla="*/ 392065 w 2117529"/>
                <a:gd name="connsiteY13" fmla="*/ 623705 h 1247430"/>
                <a:gd name="connsiteX14" fmla="*/ 419 w 2117529"/>
                <a:gd name="connsiteY14" fmla="*/ 198488 h 1247430"/>
                <a:gd name="connsiteX15" fmla="*/ 259309 w 2117529"/>
                <a:gd name="connsiteY15" fmla="*/ 78569 h 1247430"/>
                <a:gd name="connsiteX16" fmla="*/ 565372 w 2117529"/>
                <a:gd name="connsiteY16" fmla="*/ 66 h 1247430"/>
                <a:gd name="connsiteX17" fmla="*/ 564761 w 2117529"/>
                <a:gd name="connsiteY17" fmla="*/ 378824 h 1247430"/>
                <a:gd name="connsiteX18" fmla="*/ 630426 w 2117529"/>
                <a:gd name="connsiteY18" fmla="*/ 544337 h 1247430"/>
                <a:gd name="connsiteX19" fmla="*/ 1058751 w 2117529"/>
                <a:gd name="connsiteY19" fmla="*/ 494872 h 1247430"/>
                <a:gd name="connsiteX20" fmla="*/ 1058802 w 2117529"/>
                <a:gd name="connsiteY20" fmla="*/ 494872 h 1247430"/>
                <a:gd name="connsiteX21" fmla="*/ 1487636 w 2117529"/>
                <a:gd name="connsiteY21" fmla="*/ 544490 h 1247430"/>
                <a:gd name="connsiteX22" fmla="*/ 1553250 w 2117529"/>
                <a:gd name="connsiteY22" fmla="*/ 378824 h 1247430"/>
                <a:gd name="connsiteX23" fmla="*/ 1552741 w 2117529"/>
                <a:gd name="connsiteY23" fmla="*/ 66 h 1247430"/>
                <a:gd name="connsiteX24" fmla="*/ 1858804 w 2117529"/>
                <a:gd name="connsiteY24" fmla="*/ 78569 h 1247430"/>
                <a:gd name="connsiteX25" fmla="*/ 2117694 w 2117529"/>
                <a:gd name="connsiteY25" fmla="*/ 198488 h 1247430"/>
                <a:gd name="connsiteX26" fmla="*/ 1725793 w 2117529"/>
                <a:gd name="connsiteY26" fmla="*/ 623807 h 1247430"/>
                <a:gd name="connsiteX27" fmla="*/ 1058853 w 2117529"/>
                <a:gd name="connsiteY27" fmla="*/ 538580 h 1247430"/>
                <a:gd name="connsiteX28" fmla="*/ 1058700 w 2117529"/>
                <a:gd name="connsiteY28" fmla="*/ 538580 h 1247430"/>
                <a:gd name="connsiteX29" fmla="*/ 1054370 w 2117529"/>
                <a:gd name="connsiteY29" fmla="*/ 538682 h 1247430"/>
                <a:gd name="connsiteX30" fmla="*/ 722937 w 2117529"/>
                <a:gd name="connsiteY30" fmla="*/ 623705 h 1247430"/>
                <a:gd name="connsiteX31" fmla="*/ 1054675 w 2117529"/>
                <a:gd name="connsiteY31" fmla="*/ 708881 h 1247430"/>
                <a:gd name="connsiteX32" fmla="*/ 1058904 w 2117529"/>
                <a:gd name="connsiteY32" fmla="*/ 708932 h 1247430"/>
                <a:gd name="connsiteX33" fmla="*/ 1059107 w 2117529"/>
                <a:gd name="connsiteY33" fmla="*/ 708932 h 1247430"/>
                <a:gd name="connsiteX34" fmla="*/ 1063437 w 2117529"/>
                <a:gd name="connsiteY34" fmla="*/ 708881 h 1247430"/>
                <a:gd name="connsiteX35" fmla="*/ 1394870 w 2117529"/>
                <a:gd name="connsiteY35" fmla="*/ 623858 h 1247430"/>
                <a:gd name="connsiteX36" fmla="*/ 1063183 w 2117529"/>
                <a:gd name="connsiteY36" fmla="*/ 538682 h 1247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17529" h="1247430">
                  <a:moveTo>
                    <a:pt x="1725793" y="623807"/>
                  </a:moveTo>
                  <a:cubicBezTo>
                    <a:pt x="1957734" y="725845"/>
                    <a:pt x="2109186" y="879080"/>
                    <a:pt x="2117439" y="1049076"/>
                  </a:cubicBezTo>
                  <a:cubicBezTo>
                    <a:pt x="2117439" y="1049076"/>
                    <a:pt x="2056206" y="1096249"/>
                    <a:pt x="1858498" y="1168994"/>
                  </a:cubicBezTo>
                  <a:cubicBezTo>
                    <a:pt x="1684886" y="1232876"/>
                    <a:pt x="1552435" y="1247497"/>
                    <a:pt x="1552435" y="1247497"/>
                  </a:cubicBezTo>
                  <a:lnTo>
                    <a:pt x="1553046" y="868739"/>
                  </a:lnTo>
                  <a:cubicBezTo>
                    <a:pt x="1553046" y="812142"/>
                    <a:pt x="1530326" y="754373"/>
                    <a:pt x="1487432" y="703227"/>
                  </a:cubicBezTo>
                  <a:cubicBezTo>
                    <a:pt x="1356204" y="734913"/>
                    <a:pt x="1211171" y="752692"/>
                    <a:pt x="1059056" y="752743"/>
                  </a:cubicBezTo>
                  <a:lnTo>
                    <a:pt x="1058954" y="752743"/>
                  </a:lnTo>
                  <a:cubicBezTo>
                    <a:pt x="906738" y="752692"/>
                    <a:pt x="761552" y="734862"/>
                    <a:pt x="630171" y="703125"/>
                  </a:cubicBezTo>
                  <a:cubicBezTo>
                    <a:pt x="587277" y="754271"/>
                    <a:pt x="564506" y="812091"/>
                    <a:pt x="564506" y="868739"/>
                  </a:cubicBezTo>
                  <a:lnTo>
                    <a:pt x="565066" y="1247497"/>
                  </a:lnTo>
                  <a:cubicBezTo>
                    <a:pt x="565066" y="1247497"/>
                    <a:pt x="432718" y="1232876"/>
                    <a:pt x="259003" y="1168994"/>
                  </a:cubicBezTo>
                  <a:cubicBezTo>
                    <a:pt x="61295" y="1096249"/>
                    <a:pt x="164" y="1049076"/>
                    <a:pt x="164" y="1049076"/>
                  </a:cubicBezTo>
                  <a:cubicBezTo>
                    <a:pt x="8366" y="879029"/>
                    <a:pt x="159869" y="725743"/>
                    <a:pt x="392065" y="623705"/>
                  </a:cubicBezTo>
                  <a:cubicBezTo>
                    <a:pt x="160073" y="521667"/>
                    <a:pt x="8621" y="368432"/>
                    <a:pt x="419" y="198488"/>
                  </a:cubicBezTo>
                  <a:cubicBezTo>
                    <a:pt x="419" y="198488"/>
                    <a:pt x="61601" y="151264"/>
                    <a:pt x="259309" y="78569"/>
                  </a:cubicBezTo>
                  <a:cubicBezTo>
                    <a:pt x="432972" y="14687"/>
                    <a:pt x="565372" y="66"/>
                    <a:pt x="565372" y="66"/>
                  </a:cubicBezTo>
                  <a:lnTo>
                    <a:pt x="564761" y="378824"/>
                  </a:lnTo>
                  <a:cubicBezTo>
                    <a:pt x="564761" y="435422"/>
                    <a:pt x="587481" y="493241"/>
                    <a:pt x="630426" y="544337"/>
                  </a:cubicBezTo>
                  <a:cubicBezTo>
                    <a:pt x="761654" y="512600"/>
                    <a:pt x="906636" y="494872"/>
                    <a:pt x="1058751" y="494872"/>
                  </a:cubicBezTo>
                  <a:lnTo>
                    <a:pt x="1058802" y="494872"/>
                  </a:lnTo>
                  <a:cubicBezTo>
                    <a:pt x="1211069" y="494872"/>
                    <a:pt x="1356306" y="512651"/>
                    <a:pt x="1487636" y="544490"/>
                  </a:cubicBezTo>
                  <a:cubicBezTo>
                    <a:pt x="1530530" y="493343"/>
                    <a:pt x="1553250" y="435422"/>
                    <a:pt x="1553250" y="378824"/>
                  </a:cubicBezTo>
                  <a:lnTo>
                    <a:pt x="1552741" y="66"/>
                  </a:lnTo>
                  <a:cubicBezTo>
                    <a:pt x="1552741" y="66"/>
                    <a:pt x="1685140" y="14687"/>
                    <a:pt x="1858804" y="78569"/>
                  </a:cubicBezTo>
                  <a:cubicBezTo>
                    <a:pt x="2056512" y="151264"/>
                    <a:pt x="2117694" y="198488"/>
                    <a:pt x="2117694" y="198488"/>
                  </a:cubicBezTo>
                  <a:cubicBezTo>
                    <a:pt x="2109441" y="368534"/>
                    <a:pt x="1957938" y="521820"/>
                    <a:pt x="1725793" y="623807"/>
                  </a:cubicBezTo>
                  <a:moveTo>
                    <a:pt x="1058853" y="538580"/>
                  </a:moveTo>
                  <a:lnTo>
                    <a:pt x="1058700" y="538580"/>
                  </a:lnTo>
                  <a:lnTo>
                    <a:pt x="1054370" y="538682"/>
                  </a:lnTo>
                  <a:cubicBezTo>
                    <a:pt x="917028" y="538682"/>
                    <a:pt x="805057" y="572304"/>
                    <a:pt x="722937" y="623705"/>
                  </a:cubicBezTo>
                  <a:cubicBezTo>
                    <a:pt x="805057" y="675208"/>
                    <a:pt x="917079" y="708881"/>
                    <a:pt x="1054675" y="708881"/>
                  </a:cubicBezTo>
                  <a:lnTo>
                    <a:pt x="1058904" y="708932"/>
                  </a:lnTo>
                  <a:lnTo>
                    <a:pt x="1059107" y="708932"/>
                  </a:lnTo>
                  <a:lnTo>
                    <a:pt x="1063437" y="708881"/>
                  </a:lnTo>
                  <a:cubicBezTo>
                    <a:pt x="1200829" y="708881"/>
                    <a:pt x="1312750" y="675259"/>
                    <a:pt x="1394870" y="623858"/>
                  </a:cubicBezTo>
                  <a:cubicBezTo>
                    <a:pt x="1312750" y="572406"/>
                    <a:pt x="1200728" y="538682"/>
                    <a:pt x="1063183" y="538682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F1B3DDE-91BB-DC51-87D2-07BB6A545D85}"/>
                </a:ext>
              </a:extLst>
            </p:cNvPr>
            <p:cNvSpPr/>
            <p:nvPr/>
          </p:nvSpPr>
          <p:spPr>
            <a:xfrm flipV="1">
              <a:off x="488949" y="4086977"/>
              <a:ext cx="221016" cy="175649"/>
            </a:xfrm>
            <a:custGeom>
              <a:avLst/>
              <a:gdLst>
                <a:gd name="connsiteX0" fmla="*/ 67717 w 221016"/>
                <a:gd name="connsiteY0" fmla="*/ 165 h 175649"/>
                <a:gd name="connsiteX1" fmla="*/ 14 w 221016"/>
                <a:gd name="connsiteY1" fmla="*/ 70466 h 175649"/>
                <a:gd name="connsiteX2" fmla="*/ 14 w 221016"/>
                <a:gd name="connsiteY2" fmla="*/ 162774 h 175649"/>
                <a:gd name="connsiteX3" fmla="*/ 11425 w 221016"/>
                <a:gd name="connsiteY3" fmla="*/ 175815 h 175649"/>
                <a:gd name="connsiteX4" fmla="*/ 45811 w 221016"/>
                <a:gd name="connsiteY4" fmla="*/ 175815 h 175649"/>
                <a:gd name="connsiteX5" fmla="*/ 56255 w 221016"/>
                <a:gd name="connsiteY5" fmla="*/ 162774 h 175649"/>
                <a:gd name="connsiteX6" fmla="*/ 56255 w 221016"/>
                <a:gd name="connsiteY6" fmla="*/ 70466 h 175649"/>
                <a:gd name="connsiteX7" fmla="*/ 81675 w 221016"/>
                <a:gd name="connsiteY7" fmla="*/ 46268 h 175649"/>
                <a:gd name="connsiteX8" fmla="*/ 139342 w 221016"/>
                <a:gd name="connsiteY8" fmla="*/ 46268 h 175649"/>
                <a:gd name="connsiteX9" fmla="*/ 164457 w 221016"/>
                <a:gd name="connsiteY9" fmla="*/ 70466 h 175649"/>
                <a:gd name="connsiteX10" fmla="*/ 164457 w 221016"/>
                <a:gd name="connsiteY10" fmla="*/ 162774 h 175649"/>
                <a:gd name="connsiteX11" fmla="*/ 174900 w 221016"/>
                <a:gd name="connsiteY11" fmla="*/ 175815 h 175649"/>
                <a:gd name="connsiteX12" fmla="*/ 209541 w 221016"/>
                <a:gd name="connsiteY12" fmla="*/ 175815 h 175649"/>
                <a:gd name="connsiteX13" fmla="*/ 221003 w 221016"/>
                <a:gd name="connsiteY13" fmla="*/ 162774 h 175649"/>
                <a:gd name="connsiteX14" fmla="*/ 221003 w 221016"/>
                <a:gd name="connsiteY14" fmla="*/ 70466 h 175649"/>
                <a:gd name="connsiteX15" fmla="*/ 153046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717" y="165"/>
                  </a:moveTo>
                  <a:cubicBezTo>
                    <a:pt x="1186" y="165"/>
                    <a:pt x="14" y="50904"/>
                    <a:pt x="14" y="70466"/>
                  </a:cubicBezTo>
                  <a:lnTo>
                    <a:pt x="14" y="162774"/>
                  </a:lnTo>
                  <a:cubicBezTo>
                    <a:pt x="14" y="168377"/>
                    <a:pt x="-444" y="175815"/>
                    <a:pt x="11425" y="175815"/>
                  </a:cubicBezTo>
                  <a:lnTo>
                    <a:pt x="45811" y="175815"/>
                  </a:lnTo>
                  <a:cubicBezTo>
                    <a:pt x="56968" y="175815"/>
                    <a:pt x="56255" y="167868"/>
                    <a:pt x="56255" y="162774"/>
                  </a:cubicBezTo>
                  <a:lnTo>
                    <a:pt x="56255" y="70466"/>
                  </a:lnTo>
                  <a:cubicBezTo>
                    <a:pt x="56255" y="63894"/>
                    <a:pt x="57477" y="46268"/>
                    <a:pt x="81675" y="46268"/>
                  </a:cubicBezTo>
                  <a:lnTo>
                    <a:pt x="139342" y="46268"/>
                  </a:lnTo>
                  <a:cubicBezTo>
                    <a:pt x="163081" y="46268"/>
                    <a:pt x="164457" y="63894"/>
                    <a:pt x="164457" y="70466"/>
                  </a:cubicBezTo>
                  <a:lnTo>
                    <a:pt x="164457" y="162774"/>
                  </a:lnTo>
                  <a:cubicBezTo>
                    <a:pt x="164457" y="167868"/>
                    <a:pt x="163794" y="175815"/>
                    <a:pt x="174900" y="175815"/>
                  </a:cubicBezTo>
                  <a:lnTo>
                    <a:pt x="209541" y="175815"/>
                  </a:lnTo>
                  <a:cubicBezTo>
                    <a:pt x="222124" y="175815"/>
                    <a:pt x="221003" y="167868"/>
                    <a:pt x="221003" y="162774"/>
                  </a:cubicBezTo>
                  <a:lnTo>
                    <a:pt x="221003" y="70466"/>
                  </a:lnTo>
                  <a:cubicBezTo>
                    <a:pt x="221003" y="50904"/>
                    <a:pt x="219831" y="165"/>
                    <a:pt x="153046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7592933-3A6C-F544-62B8-3F5EA0EF90FD}"/>
                </a:ext>
              </a:extLst>
            </p:cNvPr>
            <p:cNvSpPr/>
            <p:nvPr/>
          </p:nvSpPr>
          <p:spPr>
            <a:xfrm flipV="1">
              <a:off x="731279" y="4086989"/>
              <a:ext cx="240559" cy="175665"/>
            </a:xfrm>
            <a:custGeom>
              <a:avLst/>
              <a:gdLst>
                <a:gd name="connsiteX0" fmla="*/ 144054 w 240559"/>
                <a:gd name="connsiteY0" fmla="*/ 11338 h 175665"/>
                <a:gd name="connsiteX1" fmla="*/ 52866 w 240559"/>
                <a:gd name="connsiteY1" fmla="*/ 124889 h 175665"/>
                <a:gd name="connsiteX2" fmla="*/ 52866 w 240559"/>
                <a:gd name="connsiteY2" fmla="*/ 12509 h 175665"/>
                <a:gd name="connsiteX3" fmla="*/ 42423 w 240559"/>
                <a:gd name="connsiteY3" fmla="*/ 181 h 175665"/>
                <a:gd name="connsiteX4" fmla="*/ 10329 w 240559"/>
                <a:gd name="connsiteY4" fmla="*/ 181 h 175665"/>
                <a:gd name="connsiteX5" fmla="*/ 90 w 240559"/>
                <a:gd name="connsiteY5" fmla="*/ 12509 h 175665"/>
                <a:gd name="connsiteX6" fmla="*/ 90 w 240559"/>
                <a:gd name="connsiteY6" fmla="*/ 162790 h 175665"/>
                <a:gd name="connsiteX7" fmla="*/ 10329 w 240559"/>
                <a:gd name="connsiteY7" fmla="*/ 175831 h 175665"/>
                <a:gd name="connsiteX8" fmla="*/ 72887 w 240559"/>
                <a:gd name="connsiteY8" fmla="*/ 175831 h 175665"/>
                <a:gd name="connsiteX9" fmla="*/ 132235 w 240559"/>
                <a:gd name="connsiteY9" fmla="*/ 116738 h 175665"/>
                <a:gd name="connsiteX10" fmla="*/ 184298 w 240559"/>
                <a:gd name="connsiteY10" fmla="*/ 51633 h 175665"/>
                <a:gd name="connsiteX11" fmla="*/ 184298 w 240559"/>
                <a:gd name="connsiteY11" fmla="*/ 162790 h 175665"/>
                <a:gd name="connsiteX12" fmla="*/ 195251 w 240559"/>
                <a:gd name="connsiteY12" fmla="*/ 175831 h 175665"/>
                <a:gd name="connsiteX13" fmla="*/ 230096 w 240559"/>
                <a:gd name="connsiteY13" fmla="*/ 175831 h 175665"/>
                <a:gd name="connsiteX14" fmla="*/ 240590 w 240559"/>
                <a:gd name="connsiteY14" fmla="*/ 162790 h 175665"/>
                <a:gd name="connsiteX15" fmla="*/ 240590 w 240559"/>
                <a:gd name="connsiteY15" fmla="*/ 181 h 175665"/>
                <a:gd name="connsiteX16" fmla="*/ 176402 w 240559"/>
                <a:gd name="connsiteY16" fmla="*/ 181 h 175665"/>
                <a:gd name="connsiteX17" fmla="*/ 144054 w 240559"/>
                <a:gd name="connsiteY17" fmla="*/ 11338 h 17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0559" h="175665">
                  <a:moveTo>
                    <a:pt x="144054" y="11338"/>
                  </a:moveTo>
                  <a:cubicBezTo>
                    <a:pt x="120569" y="42973"/>
                    <a:pt x="87049" y="82810"/>
                    <a:pt x="52866" y="124889"/>
                  </a:cubicBezTo>
                  <a:lnTo>
                    <a:pt x="52866" y="12509"/>
                  </a:lnTo>
                  <a:cubicBezTo>
                    <a:pt x="52866" y="7619"/>
                    <a:pt x="54089" y="181"/>
                    <a:pt x="42423" y="181"/>
                  </a:cubicBezTo>
                  <a:lnTo>
                    <a:pt x="10329" y="181"/>
                  </a:lnTo>
                  <a:cubicBezTo>
                    <a:pt x="-1285" y="181"/>
                    <a:pt x="90" y="7619"/>
                    <a:pt x="90" y="12509"/>
                  </a:cubicBezTo>
                  <a:lnTo>
                    <a:pt x="90" y="162790"/>
                  </a:lnTo>
                  <a:cubicBezTo>
                    <a:pt x="90" y="167884"/>
                    <a:pt x="-419" y="175831"/>
                    <a:pt x="10329" y="175831"/>
                  </a:cubicBezTo>
                  <a:lnTo>
                    <a:pt x="72887" y="175831"/>
                  </a:lnTo>
                  <a:cubicBezTo>
                    <a:pt x="90564" y="175831"/>
                    <a:pt x="115730" y="140222"/>
                    <a:pt x="132235" y="116738"/>
                  </a:cubicBezTo>
                  <a:cubicBezTo>
                    <a:pt x="144971" y="98806"/>
                    <a:pt x="168506" y="71857"/>
                    <a:pt x="184298" y="51633"/>
                  </a:cubicBezTo>
                  <a:lnTo>
                    <a:pt x="184298" y="162790"/>
                  </a:lnTo>
                  <a:cubicBezTo>
                    <a:pt x="184298" y="167884"/>
                    <a:pt x="183585" y="175831"/>
                    <a:pt x="195251" y="175831"/>
                  </a:cubicBezTo>
                  <a:lnTo>
                    <a:pt x="230096" y="175831"/>
                  </a:lnTo>
                  <a:cubicBezTo>
                    <a:pt x="241303" y="175831"/>
                    <a:pt x="240590" y="167884"/>
                    <a:pt x="240590" y="162790"/>
                  </a:cubicBezTo>
                  <a:lnTo>
                    <a:pt x="240590" y="181"/>
                  </a:lnTo>
                  <a:lnTo>
                    <a:pt x="176402" y="181"/>
                  </a:lnTo>
                  <a:cubicBezTo>
                    <a:pt x="162648" y="181"/>
                    <a:pt x="156586" y="-736"/>
                    <a:pt x="144054" y="1133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63D9AC-7B7A-1ECC-CC25-1C05B5481AF6}"/>
                </a:ext>
              </a:extLst>
            </p:cNvPr>
            <p:cNvSpPr/>
            <p:nvPr/>
          </p:nvSpPr>
          <p:spPr>
            <a:xfrm flipV="1">
              <a:off x="992919" y="4087290"/>
              <a:ext cx="228154" cy="175396"/>
            </a:xfrm>
            <a:custGeom>
              <a:avLst/>
              <a:gdLst>
                <a:gd name="connsiteX0" fmla="*/ 146883 w 228154"/>
                <a:gd name="connsiteY0" fmla="*/ 46422 h 175396"/>
                <a:gd name="connsiteX1" fmla="*/ 172966 w 228154"/>
                <a:gd name="connsiteY1" fmla="*/ 85750 h 175396"/>
                <a:gd name="connsiteX2" fmla="*/ 142706 w 228154"/>
                <a:gd name="connsiteY2" fmla="*/ 128796 h 175396"/>
                <a:gd name="connsiteX3" fmla="*/ 54320 w 228154"/>
                <a:gd name="connsiteY3" fmla="*/ 128796 h 175396"/>
                <a:gd name="connsiteX4" fmla="*/ 54320 w 228154"/>
                <a:gd name="connsiteY4" fmla="*/ 46422 h 175396"/>
                <a:gd name="connsiteX5" fmla="*/ 146883 w 228154"/>
                <a:gd name="connsiteY5" fmla="*/ 46422 h 175396"/>
                <a:gd name="connsiteX6" fmla="*/ 67 w 228154"/>
                <a:gd name="connsiteY6" fmla="*/ 166 h 175396"/>
                <a:gd name="connsiteX7" fmla="*/ 67 w 228154"/>
                <a:gd name="connsiteY7" fmla="*/ 175561 h 175396"/>
                <a:gd name="connsiteX8" fmla="*/ 155085 w 228154"/>
                <a:gd name="connsiteY8" fmla="*/ 175561 h 175396"/>
                <a:gd name="connsiteX9" fmla="*/ 228034 w 228154"/>
                <a:gd name="connsiteY9" fmla="*/ 109998 h 175396"/>
                <a:gd name="connsiteX10" fmla="*/ 156460 w 228154"/>
                <a:gd name="connsiteY10" fmla="*/ 166 h 175396"/>
                <a:gd name="connsiteX11" fmla="*/ 72914 w 228154"/>
                <a:gd name="connsiteY11" fmla="*/ 166 h 175396"/>
                <a:gd name="connsiteX12" fmla="*/ 54779 w 228154"/>
                <a:gd name="connsiteY12" fmla="*/ 36896 h 175396"/>
                <a:gd name="connsiteX13" fmla="*/ 54779 w 228154"/>
                <a:gd name="connsiteY13" fmla="*/ 166 h 175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154" h="175396">
                  <a:moveTo>
                    <a:pt x="146883" y="46422"/>
                  </a:moveTo>
                  <a:cubicBezTo>
                    <a:pt x="175003" y="46422"/>
                    <a:pt x="172966" y="73421"/>
                    <a:pt x="172966" y="85750"/>
                  </a:cubicBezTo>
                  <a:cubicBezTo>
                    <a:pt x="172966" y="127166"/>
                    <a:pt x="161300" y="128796"/>
                    <a:pt x="142706" y="128796"/>
                  </a:cubicBezTo>
                  <a:lnTo>
                    <a:pt x="54320" y="128796"/>
                  </a:lnTo>
                  <a:lnTo>
                    <a:pt x="54320" y="46422"/>
                  </a:lnTo>
                  <a:lnTo>
                    <a:pt x="146883" y="46422"/>
                  </a:lnTo>
                  <a:close/>
                  <a:moveTo>
                    <a:pt x="67" y="166"/>
                  </a:moveTo>
                  <a:lnTo>
                    <a:pt x="67" y="175561"/>
                  </a:lnTo>
                  <a:lnTo>
                    <a:pt x="155085" y="175561"/>
                  </a:lnTo>
                  <a:cubicBezTo>
                    <a:pt x="164560" y="175561"/>
                    <a:pt x="228034" y="176682"/>
                    <a:pt x="228034" y="109998"/>
                  </a:cubicBezTo>
                  <a:cubicBezTo>
                    <a:pt x="228034" y="41786"/>
                    <a:pt x="235472" y="166"/>
                    <a:pt x="156460" y="166"/>
                  </a:cubicBezTo>
                  <a:lnTo>
                    <a:pt x="72914" y="166"/>
                  </a:lnTo>
                  <a:lnTo>
                    <a:pt x="54779" y="36896"/>
                  </a:lnTo>
                  <a:lnTo>
                    <a:pt x="54779" y="166"/>
                  </a:ln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68E34C-B29D-D0AD-ECDF-97FBF411C018}"/>
                </a:ext>
              </a:extLst>
            </p:cNvPr>
            <p:cNvSpPr/>
            <p:nvPr/>
          </p:nvSpPr>
          <p:spPr>
            <a:xfrm flipV="1">
              <a:off x="1242079" y="4088415"/>
              <a:ext cx="195588" cy="175089"/>
            </a:xfrm>
            <a:custGeom>
              <a:avLst/>
              <a:gdLst>
                <a:gd name="connsiteX0" fmla="*/ 39621 w 195588"/>
                <a:gd name="connsiteY0" fmla="*/ 175258 h 175089"/>
                <a:gd name="connsiteX1" fmla="*/ 182413 w 195588"/>
                <a:gd name="connsiteY1" fmla="*/ 175258 h 175089"/>
                <a:gd name="connsiteX2" fmla="*/ 192907 w 195588"/>
                <a:gd name="connsiteY2" fmla="*/ 152691 h 175089"/>
                <a:gd name="connsiteX3" fmla="*/ 182413 w 195588"/>
                <a:gd name="connsiteY3" fmla="*/ 131346 h 175089"/>
                <a:gd name="connsiteX4" fmla="*/ 69575 w 195588"/>
                <a:gd name="connsiteY4" fmla="*/ 131346 h 175089"/>
                <a:gd name="connsiteX5" fmla="*/ 56381 w 195588"/>
                <a:gd name="connsiteY5" fmla="*/ 122278 h 175089"/>
                <a:gd name="connsiteX6" fmla="*/ 65652 w 195588"/>
                <a:gd name="connsiteY6" fmla="*/ 107352 h 175089"/>
                <a:gd name="connsiteX7" fmla="*/ 165449 w 195588"/>
                <a:gd name="connsiteY7" fmla="*/ 107352 h 175089"/>
                <a:gd name="connsiteX8" fmla="*/ 181496 w 195588"/>
                <a:gd name="connsiteY8" fmla="*/ 75258 h 175089"/>
                <a:gd name="connsiteX9" fmla="*/ 174771 w 195588"/>
                <a:gd name="connsiteY9" fmla="*/ 67107 h 175089"/>
                <a:gd name="connsiteX10" fmla="*/ 71460 w 195588"/>
                <a:gd name="connsiteY10" fmla="*/ 67107 h 175089"/>
                <a:gd name="connsiteX11" fmla="*/ 55413 w 195588"/>
                <a:gd name="connsiteY11" fmla="*/ 98284 h 175089"/>
                <a:gd name="connsiteX12" fmla="*/ 55413 w 195588"/>
                <a:gd name="connsiteY12" fmla="*/ 52232 h 175089"/>
                <a:gd name="connsiteX13" fmla="*/ 67741 w 195588"/>
                <a:gd name="connsiteY13" fmla="*/ 43623 h 175089"/>
                <a:gd name="connsiteX14" fmla="*/ 184960 w 195588"/>
                <a:gd name="connsiteY14" fmla="*/ 43623 h 175089"/>
                <a:gd name="connsiteX15" fmla="*/ 195658 w 195588"/>
                <a:gd name="connsiteY15" fmla="*/ 22278 h 175089"/>
                <a:gd name="connsiteX16" fmla="*/ 184960 w 195588"/>
                <a:gd name="connsiteY16" fmla="*/ 169 h 175089"/>
                <a:gd name="connsiteX17" fmla="*/ 36564 w 195588"/>
                <a:gd name="connsiteY17" fmla="*/ 169 h 175089"/>
                <a:gd name="connsiteX18" fmla="*/ 89 w 195588"/>
                <a:gd name="connsiteY18" fmla="*/ 42451 h 175089"/>
                <a:gd name="connsiteX19" fmla="*/ 89 w 195588"/>
                <a:gd name="connsiteY19" fmla="*/ 139242 h 175089"/>
                <a:gd name="connsiteX20" fmla="*/ 39621 w 195588"/>
                <a:gd name="connsiteY20" fmla="*/ 175258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5588" h="175089">
                  <a:moveTo>
                    <a:pt x="39621" y="175258"/>
                  </a:moveTo>
                  <a:lnTo>
                    <a:pt x="182413" y="175258"/>
                  </a:lnTo>
                  <a:cubicBezTo>
                    <a:pt x="194537" y="175258"/>
                    <a:pt x="192907" y="167362"/>
                    <a:pt x="192907" y="152691"/>
                  </a:cubicBezTo>
                  <a:cubicBezTo>
                    <a:pt x="192907" y="139038"/>
                    <a:pt x="194741" y="131346"/>
                    <a:pt x="182413" y="131346"/>
                  </a:cubicBezTo>
                  <a:lnTo>
                    <a:pt x="69575" y="131346"/>
                  </a:lnTo>
                  <a:cubicBezTo>
                    <a:pt x="66569" y="131346"/>
                    <a:pt x="56381" y="132976"/>
                    <a:pt x="56381" y="122278"/>
                  </a:cubicBezTo>
                  <a:cubicBezTo>
                    <a:pt x="56381" y="111580"/>
                    <a:pt x="54292" y="107352"/>
                    <a:pt x="65652" y="107352"/>
                  </a:cubicBezTo>
                  <a:lnTo>
                    <a:pt x="165449" y="107352"/>
                  </a:lnTo>
                  <a:cubicBezTo>
                    <a:pt x="165449" y="107352"/>
                    <a:pt x="179865" y="79894"/>
                    <a:pt x="181496" y="75258"/>
                  </a:cubicBezTo>
                  <a:cubicBezTo>
                    <a:pt x="183839" y="71081"/>
                    <a:pt x="183584" y="67107"/>
                    <a:pt x="174771" y="67107"/>
                  </a:cubicBezTo>
                  <a:lnTo>
                    <a:pt x="71460" y="67107"/>
                  </a:lnTo>
                  <a:lnTo>
                    <a:pt x="55413" y="98284"/>
                  </a:lnTo>
                  <a:lnTo>
                    <a:pt x="55413" y="52232"/>
                  </a:lnTo>
                  <a:cubicBezTo>
                    <a:pt x="55413" y="41534"/>
                    <a:pt x="64990" y="43623"/>
                    <a:pt x="67741" y="43623"/>
                  </a:cubicBezTo>
                  <a:lnTo>
                    <a:pt x="184960" y="43623"/>
                  </a:lnTo>
                  <a:cubicBezTo>
                    <a:pt x="196626" y="43623"/>
                    <a:pt x="195658" y="35523"/>
                    <a:pt x="195658" y="22278"/>
                  </a:cubicBezTo>
                  <a:cubicBezTo>
                    <a:pt x="195658" y="8014"/>
                    <a:pt x="196626" y="169"/>
                    <a:pt x="184960" y="169"/>
                  </a:cubicBezTo>
                  <a:lnTo>
                    <a:pt x="36564" y="169"/>
                  </a:lnTo>
                  <a:cubicBezTo>
                    <a:pt x="24236" y="169"/>
                    <a:pt x="89" y="3887"/>
                    <a:pt x="89" y="42451"/>
                  </a:cubicBezTo>
                  <a:lnTo>
                    <a:pt x="89" y="139242"/>
                  </a:lnTo>
                  <a:cubicBezTo>
                    <a:pt x="89" y="149227"/>
                    <a:pt x="5438" y="175258"/>
                    <a:pt x="39621" y="175258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C5B2897-94D0-D727-5AA5-B61C0481C9AF}"/>
                </a:ext>
              </a:extLst>
            </p:cNvPr>
            <p:cNvSpPr/>
            <p:nvPr/>
          </p:nvSpPr>
          <p:spPr>
            <a:xfrm flipV="1">
              <a:off x="1458981" y="4087256"/>
              <a:ext cx="222118" cy="175402"/>
            </a:xfrm>
            <a:custGeom>
              <a:avLst/>
              <a:gdLst>
                <a:gd name="connsiteX0" fmla="*/ 138984 w 222118"/>
                <a:gd name="connsiteY0" fmla="*/ 129263 h 175402"/>
                <a:gd name="connsiteX1" fmla="*/ 69448 w 222118"/>
                <a:gd name="connsiteY1" fmla="*/ 129263 h 175402"/>
                <a:gd name="connsiteX2" fmla="*/ 58291 w 222118"/>
                <a:gd name="connsiteY2" fmla="*/ 121775 h 175402"/>
                <a:gd name="connsiteX3" fmla="*/ 58291 w 222118"/>
                <a:gd name="connsiteY3" fmla="*/ 90394 h 175402"/>
                <a:gd name="connsiteX4" fmla="*/ 129917 w 222118"/>
                <a:gd name="connsiteY4" fmla="*/ 90394 h 175402"/>
                <a:gd name="connsiteX5" fmla="*/ 164609 w 222118"/>
                <a:gd name="connsiteY5" fmla="*/ 108122 h 175402"/>
                <a:gd name="connsiteX6" fmla="*/ 138984 w 222118"/>
                <a:gd name="connsiteY6" fmla="*/ 129263 h 175402"/>
                <a:gd name="connsiteX7" fmla="*/ 14583 w 222118"/>
                <a:gd name="connsiteY7" fmla="*/ 175570 h 175402"/>
                <a:gd name="connsiteX8" fmla="*/ 170875 w 222118"/>
                <a:gd name="connsiteY8" fmla="*/ 175570 h 175402"/>
                <a:gd name="connsiteX9" fmla="*/ 222225 w 222118"/>
                <a:gd name="connsiteY9" fmla="*/ 119279 h 175402"/>
                <a:gd name="connsiteX10" fmla="*/ 197619 w 222118"/>
                <a:gd name="connsiteY10" fmla="*/ 69049 h 175402"/>
                <a:gd name="connsiteX11" fmla="*/ 222072 w 222118"/>
                <a:gd name="connsiteY11" fmla="*/ 9497 h 175402"/>
                <a:gd name="connsiteX12" fmla="*/ 215755 w 222118"/>
                <a:gd name="connsiteY12" fmla="*/ 175 h 175402"/>
                <a:gd name="connsiteX13" fmla="*/ 169958 w 222118"/>
                <a:gd name="connsiteY13" fmla="*/ 175 h 175402"/>
                <a:gd name="connsiteX14" fmla="*/ 162724 w 222118"/>
                <a:gd name="connsiteY14" fmla="*/ 23201 h 175402"/>
                <a:gd name="connsiteX15" fmla="*/ 145964 w 222118"/>
                <a:gd name="connsiteY15" fmla="*/ 43884 h 175402"/>
                <a:gd name="connsiteX16" fmla="*/ 78516 w 222118"/>
                <a:gd name="connsiteY16" fmla="*/ 43884 h 175402"/>
                <a:gd name="connsiteX17" fmla="*/ 59463 w 222118"/>
                <a:gd name="connsiteY17" fmla="*/ 80206 h 175402"/>
                <a:gd name="connsiteX18" fmla="*/ 59463 w 222118"/>
                <a:gd name="connsiteY18" fmla="*/ 7409 h 175402"/>
                <a:gd name="connsiteX19" fmla="*/ 50854 w 222118"/>
                <a:gd name="connsiteY19" fmla="*/ 175 h 175402"/>
                <a:gd name="connsiteX20" fmla="*/ 4853 w 222118"/>
                <a:gd name="connsiteY20" fmla="*/ 175 h 175402"/>
                <a:gd name="connsiteX21" fmla="*/ 115 w 222118"/>
                <a:gd name="connsiteY21" fmla="*/ 6033 h 175402"/>
                <a:gd name="connsiteX22" fmla="*/ 115 w 222118"/>
                <a:gd name="connsiteY22" fmla="*/ 160440 h 175402"/>
                <a:gd name="connsiteX23" fmla="*/ 14583 w 222118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18" h="175402">
                  <a:moveTo>
                    <a:pt x="138984" y="129263"/>
                  </a:moveTo>
                  <a:lnTo>
                    <a:pt x="69448" y="129263"/>
                  </a:lnTo>
                  <a:cubicBezTo>
                    <a:pt x="57884" y="129263"/>
                    <a:pt x="58291" y="125290"/>
                    <a:pt x="58291" y="121775"/>
                  </a:cubicBezTo>
                  <a:lnTo>
                    <a:pt x="58291" y="90394"/>
                  </a:lnTo>
                  <a:lnTo>
                    <a:pt x="129917" y="90394"/>
                  </a:lnTo>
                  <a:cubicBezTo>
                    <a:pt x="164609" y="90394"/>
                    <a:pt x="164609" y="99054"/>
                    <a:pt x="164609" y="108122"/>
                  </a:cubicBezTo>
                  <a:cubicBezTo>
                    <a:pt x="164609" y="126258"/>
                    <a:pt x="163233" y="129263"/>
                    <a:pt x="138984" y="129263"/>
                  </a:cubicBezTo>
                  <a:moveTo>
                    <a:pt x="14583" y="175570"/>
                  </a:moveTo>
                  <a:lnTo>
                    <a:pt x="170875" y="175570"/>
                  </a:lnTo>
                  <a:cubicBezTo>
                    <a:pt x="191812" y="175570"/>
                    <a:pt x="222225" y="175774"/>
                    <a:pt x="222225" y="119279"/>
                  </a:cubicBezTo>
                  <a:cubicBezTo>
                    <a:pt x="222225" y="82294"/>
                    <a:pt x="214379" y="80460"/>
                    <a:pt x="197619" y="69049"/>
                  </a:cubicBezTo>
                  <a:cubicBezTo>
                    <a:pt x="225791" y="64159"/>
                    <a:pt x="222072" y="28142"/>
                    <a:pt x="222072" y="9497"/>
                  </a:cubicBezTo>
                  <a:cubicBezTo>
                    <a:pt x="222072" y="-29"/>
                    <a:pt x="218608" y="175"/>
                    <a:pt x="215755" y="175"/>
                  </a:cubicBezTo>
                  <a:lnTo>
                    <a:pt x="169958" y="175"/>
                  </a:lnTo>
                  <a:cubicBezTo>
                    <a:pt x="160380" y="175"/>
                    <a:pt x="162724" y="15305"/>
                    <a:pt x="162724" y="23201"/>
                  </a:cubicBezTo>
                  <a:cubicBezTo>
                    <a:pt x="162724" y="44852"/>
                    <a:pt x="150650" y="43884"/>
                    <a:pt x="145964" y="43884"/>
                  </a:cubicBezTo>
                  <a:lnTo>
                    <a:pt x="78516" y="43884"/>
                  </a:lnTo>
                  <a:cubicBezTo>
                    <a:pt x="72046" y="55091"/>
                    <a:pt x="59463" y="80206"/>
                    <a:pt x="59463" y="80206"/>
                  </a:cubicBezTo>
                  <a:lnTo>
                    <a:pt x="59463" y="7409"/>
                  </a:lnTo>
                  <a:cubicBezTo>
                    <a:pt x="59463" y="1092"/>
                    <a:pt x="53146" y="175"/>
                    <a:pt x="50854" y="175"/>
                  </a:cubicBezTo>
                  <a:lnTo>
                    <a:pt x="4853" y="175"/>
                  </a:lnTo>
                  <a:cubicBezTo>
                    <a:pt x="7349" y="175"/>
                    <a:pt x="115" y="-283"/>
                    <a:pt x="115" y="6033"/>
                  </a:cubicBezTo>
                  <a:lnTo>
                    <a:pt x="115" y="160440"/>
                  </a:lnTo>
                  <a:cubicBezTo>
                    <a:pt x="115" y="171393"/>
                    <a:pt x="7807" y="175570"/>
                    <a:pt x="14583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A3619C-05D1-3963-2A48-F35CA0BE80ED}"/>
                </a:ext>
              </a:extLst>
            </p:cNvPr>
            <p:cNvSpPr/>
            <p:nvPr/>
          </p:nvSpPr>
          <p:spPr>
            <a:xfrm flipV="1">
              <a:off x="1802518" y="4088444"/>
              <a:ext cx="259093" cy="175089"/>
            </a:xfrm>
            <a:custGeom>
              <a:avLst/>
              <a:gdLst>
                <a:gd name="connsiteX0" fmla="*/ 129241 w 259093"/>
                <a:gd name="connsiteY0" fmla="*/ 126709 h 175089"/>
                <a:gd name="connsiteX1" fmla="*/ 100407 w 259093"/>
                <a:gd name="connsiteY1" fmla="*/ 74136 h 175089"/>
                <a:gd name="connsiteX2" fmla="*/ 102955 w 259093"/>
                <a:gd name="connsiteY2" fmla="*/ 71589 h 175089"/>
                <a:gd name="connsiteX3" fmla="*/ 156699 w 259093"/>
                <a:gd name="connsiteY3" fmla="*/ 71589 h 175089"/>
                <a:gd name="connsiteX4" fmla="*/ 159501 w 259093"/>
                <a:gd name="connsiteY4" fmla="*/ 74136 h 175089"/>
                <a:gd name="connsiteX5" fmla="*/ 132043 w 259093"/>
                <a:gd name="connsiteY5" fmla="*/ 126964 h 175089"/>
                <a:gd name="connsiteX6" fmla="*/ 129241 w 259093"/>
                <a:gd name="connsiteY6" fmla="*/ 126709 h 175089"/>
                <a:gd name="connsiteX7" fmla="*/ 147835 w 259093"/>
                <a:gd name="connsiteY7" fmla="*/ 175257 h 175089"/>
                <a:gd name="connsiteX8" fmla="*/ 182476 w 259093"/>
                <a:gd name="connsiteY8" fmla="*/ 146678 h 175089"/>
                <a:gd name="connsiteX9" fmla="*/ 259246 w 259093"/>
                <a:gd name="connsiteY9" fmla="*/ 5975 h 175089"/>
                <a:gd name="connsiteX10" fmla="*/ 259246 w 259093"/>
                <a:gd name="connsiteY10" fmla="*/ 168 h 175089"/>
                <a:gd name="connsiteX11" fmla="*/ 200153 w 259093"/>
                <a:gd name="connsiteY11" fmla="*/ 168 h 175089"/>
                <a:gd name="connsiteX12" fmla="*/ 183138 w 259093"/>
                <a:gd name="connsiteY12" fmla="*/ 30886 h 175089"/>
                <a:gd name="connsiteX13" fmla="*/ 111309 w 259093"/>
                <a:gd name="connsiteY13" fmla="*/ 30886 h 175089"/>
                <a:gd name="connsiteX14" fmla="*/ 95772 w 259093"/>
                <a:gd name="connsiteY14" fmla="*/ 66189 h 175089"/>
                <a:gd name="connsiteX15" fmla="*/ 59399 w 259093"/>
                <a:gd name="connsiteY15" fmla="*/ 168 h 175089"/>
                <a:gd name="connsiteX16" fmla="*/ 152 w 259093"/>
                <a:gd name="connsiteY16" fmla="*/ 168 h 175089"/>
                <a:gd name="connsiteX17" fmla="*/ 152 w 259093"/>
                <a:gd name="connsiteY17" fmla="*/ 3886 h 175089"/>
                <a:gd name="connsiteX18" fmla="*/ 94804 w 259093"/>
                <a:gd name="connsiteY18" fmla="*/ 175257 h 175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9093" h="175089">
                  <a:moveTo>
                    <a:pt x="129241" y="126709"/>
                  </a:moveTo>
                  <a:lnTo>
                    <a:pt x="100407" y="74136"/>
                  </a:lnTo>
                  <a:lnTo>
                    <a:pt x="102955" y="71589"/>
                  </a:lnTo>
                  <a:lnTo>
                    <a:pt x="156699" y="71589"/>
                  </a:lnTo>
                  <a:lnTo>
                    <a:pt x="159501" y="74136"/>
                  </a:lnTo>
                  <a:cubicBezTo>
                    <a:pt x="157616" y="78110"/>
                    <a:pt x="134386" y="122277"/>
                    <a:pt x="132043" y="126964"/>
                  </a:cubicBezTo>
                  <a:lnTo>
                    <a:pt x="129241" y="126709"/>
                  </a:lnTo>
                  <a:moveTo>
                    <a:pt x="147835" y="175257"/>
                  </a:moveTo>
                  <a:cubicBezTo>
                    <a:pt x="159246" y="175257"/>
                    <a:pt x="170352" y="170163"/>
                    <a:pt x="182476" y="146678"/>
                  </a:cubicBezTo>
                  <a:cubicBezTo>
                    <a:pt x="190678" y="129969"/>
                    <a:pt x="247428" y="27422"/>
                    <a:pt x="259246" y="5975"/>
                  </a:cubicBezTo>
                  <a:lnTo>
                    <a:pt x="259246" y="168"/>
                  </a:lnTo>
                  <a:lnTo>
                    <a:pt x="200153" y="168"/>
                  </a:lnTo>
                  <a:lnTo>
                    <a:pt x="183138" y="30886"/>
                  </a:lnTo>
                  <a:lnTo>
                    <a:pt x="111309" y="30886"/>
                  </a:lnTo>
                  <a:cubicBezTo>
                    <a:pt x="111309" y="30886"/>
                    <a:pt x="99236" y="58548"/>
                    <a:pt x="95772" y="66189"/>
                  </a:cubicBezTo>
                  <a:cubicBezTo>
                    <a:pt x="91340" y="59006"/>
                    <a:pt x="67600" y="13871"/>
                    <a:pt x="59399" y="168"/>
                  </a:cubicBezTo>
                  <a:lnTo>
                    <a:pt x="152" y="168"/>
                  </a:lnTo>
                  <a:lnTo>
                    <a:pt x="152" y="3886"/>
                  </a:lnTo>
                  <a:cubicBezTo>
                    <a:pt x="12226" y="26658"/>
                    <a:pt x="94804" y="175257"/>
                    <a:pt x="94804" y="175257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3338A8B-C86D-90C0-1595-97611A9BE22D}"/>
                </a:ext>
              </a:extLst>
            </p:cNvPr>
            <p:cNvSpPr/>
            <p:nvPr/>
          </p:nvSpPr>
          <p:spPr>
            <a:xfrm flipV="1">
              <a:off x="2077776" y="4087256"/>
              <a:ext cx="222109" cy="175402"/>
            </a:xfrm>
            <a:custGeom>
              <a:avLst/>
              <a:gdLst>
                <a:gd name="connsiteX0" fmla="*/ 138998 w 222109"/>
                <a:gd name="connsiteY0" fmla="*/ 129263 h 175402"/>
                <a:gd name="connsiteX1" fmla="*/ 69462 w 222109"/>
                <a:gd name="connsiteY1" fmla="*/ 129263 h 175402"/>
                <a:gd name="connsiteX2" fmla="*/ 58305 w 222109"/>
                <a:gd name="connsiteY2" fmla="*/ 121775 h 175402"/>
                <a:gd name="connsiteX3" fmla="*/ 58305 w 222109"/>
                <a:gd name="connsiteY3" fmla="*/ 90394 h 175402"/>
                <a:gd name="connsiteX4" fmla="*/ 129931 w 222109"/>
                <a:gd name="connsiteY4" fmla="*/ 90394 h 175402"/>
                <a:gd name="connsiteX5" fmla="*/ 164623 w 222109"/>
                <a:gd name="connsiteY5" fmla="*/ 108122 h 175402"/>
                <a:gd name="connsiteX6" fmla="*/ 138998 w 222109"/>
                <a:gd name="connsiteY6" fmla="*/ 129263 h 175402"/>
                <a:gd name="connsiteX7" fmla="*/ 14597 w 222109"/>
                <a:gd name="connsiteY7" fmla="*/ 175570 h 175402"/>
                <a:gd name="connsiteX8" fmla="*/ 170889 w 222109"/>
                <a:gd name="connsiteY8" fmla="*/ 175570 h 175402"/>
                <a:gd name="connsiteX9" fmla="*/ 222290 w 222109"/>
                <a:gd name="connsiteY9" fmla="*/ 119279 h 175402"/>
                <a:gd name="connsiteX10" fmla="*/ 197633 w 222109"/>
                <a:gd name="connsiteY10" fmla="*/ 69049 h 175402"/>
                <a:gd name="connsiteX11" fmla="*/ 222035 w 222109"/>
                <a:gd name="connsiteY11" fmla="*/ 9497 h 175402"/>
                <a:gd name="connsiteX12" fmla="*/ 215769 w 222109"/>
                <a:gd name="connsiteY12" fmla="*/ 175 h 175402"/>
                <a:gd name="connsiteX13" fmla="*/ 169972 w 222109"/>
                <a:gd name="connsiteY13" fmla="*/ 175 h 175402"/>
                <a:gd name="connsiteX14" fmla="*/ 162738 w 222109"/>
                <a:gd name="connsiteY14" fmla="*/ 23201 h 175402"/>
                <a:gd name="connsiteX15" fmla="*/ 145978 w 222109"/>
                <a:gd name="connsiteY15" fmla="*/ 43884 h 175402"/>
                <a:gd name="connsiteX16" fmla="*/ 78530 w 222109"/>
                <a:gd name="connsiteY16" fmla="*/ 43884 h 175402"/>
                <a:gd name="connsiteX17" fmla="*/ 59426 w 222109"/>
                <a:gd name="connsiteY17" fmla="*/ 80206 h 175402"/>
                <a:gd name="connsiteX18" fmla="*/ 59426 w 222109"/>
                <a:gd name="connsiteY18" fmla="*/ 7409 h 175402"/>
                <a:gd name="connsiteX19" fmla="*/ 50868 w 222109"/>
                <a:gd name="connsiteY19" fmla="*/ 175 h 175402"/>
                <a:gd name="connsiteX20" fmla="*/ 4816 w 222109"/>
                <a:gd name="connsiteY20" fmla="*/ 175 h 175402"/>
                <a:gd name="connsiteX21" fmla="*/ 180 w 222109"/>
                <a:gd name="connsiteY21" fmla="*/ 6033 h 175402"/>
                <a:gd name="connsiteX22" fmla="*/ 180 w 222109"/>
                <a:gd name="connsiteY22" fmla="*/ 160440 h 175402"/>
                <a:gd name="connsiteX23" fmla="*/ 14597 w 222109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09" h="175402">
                  <a:moveTo>
                    <a:pt x="138998" y="129263"/>
                  </a:moveTo>
                  <a:lnTo>
                    <a:pt x="69462" y="129263"/>
                  </a:lnTo>
                  <a:cubicBezTo>
                    <a:pt x="57847" y="129263"/>
                    <a:pt x="58305" y="125290"/>
                    <a:pt x="58305" y="121775"/>
                  </a:cubicBezTo>
                  <a:lnTo>
                    <a:pt x="58305" y="90394"/>
                  </a:lnTo>
                  <a:lnTo>
                    <a:pt x="129931" y="90394"/>
                  </a:lnTo>
                  <a:cubicBezTo>
                    <a:pt x="164623" y="90394"/>
                    <a:pt x="164623" y="99054"/>
                    <a:pt x="164623" y="108122"/>
                  </a:cubicBezTo>
                  <a:cubicBezTo>
                    <a:pt x="164623" y="126258"/>
                    <a:pt x="163247" y="129263"/>
                    <a:pt x="138998" y="129263"/>
                  </a:cubicBezTo>
                  <a:moveTo>
                    <a:pt x="14597" y="175570"/>
                  </a:moveTo>
                  <a:lnTo>
                    <a:pt x="170889" y="175570"/>
                  </a:lnTo>
                  <a:cubicBezTo>
                    <a:pt x="191826" y="175570"/>
                    <a:pt x="222290" y="175774"/>
                    <a:pt x="222290" y="119279"/>
                  </a:cubicBezTo>
                  <a:cubicBezTo>
                    <a:pt x="222290" y="82294"/>
                    <a:pt x="214444" y="80460"/>
                    <a:pt x="197633" y="69049"/>
                  </a:cubicBezTo>
                  <a:cubicBezTo>
                    <a:pt x="225754" y="64159"/>
                    <a:pt x="222035" y="28142"/>
                    <a:pt x="222035" y="9497"/>
                  </a:cubicBezTo>
                  <a:cubicBezTo>
                    <a:pt x="222035" y="-29"/>
                    <a:pt x="218571" y="175"/>
                    <a:pt x="215769" y="175"/>
                  </a:cubicBezTo>
                  <a:lnTo>
                    <a:pt x="169972" y="175"/>
                  </a:lnTo>
                  <a:cubicBezTo>
                    <a:pt x="160394" y="175"/>
                    <a:pt x="162738" y="15305"/>
                    <a:pt x="162738" y="23201"/>
                  </a:cubicBezTo>
                  <a:cubicBezTo>
                    <a:pt x="162738" y="44852"/>
                    <a:pt x="150664" y="43884"/>
                    <a:pt x="145978" y="43884"/>
                  </a:cubicBezTo>
                  <a:lnTo>
                    <a:pt x="78530" y="43884"/>
                  </a:lnTo>
                  <a:cubicBezTo>
                    <a:pt x="72009" y="55091"/>
                    <a:pt x="59426" y="80206"/>
                    <a:pt x="59426" y="80206"/>
                  </a:cubicBezTo>
                  <a:lnTo>
                    <a:pt x="59426" y="7409"/>
                  </a:lnTo>
                  <a:cubicBezTo>
                    <a:pt x="59426" y="1092"/>
                    <a:pt x="53211" y="175"/>
                    <a:pt x="50868" y="175"/>
                  </a:cubicBezTo>
                  <a:lnTo>
                    <a:pt x="4816" y="175"/>
                  </a:lnTo>
                  <a:cubicBezTo>
                    <a:pt x="7363" y="175"/>
                    <a:pt x="180" y="-283"/>
                    <a:pt x="180" y="6033"/>
                  </a:cubicBezTo>
                  <a:lnTo>
                    <a:pt x="180" y="160440"/>
                  </a:lnTo>
                  <a:cubicBezTo>
                    <a:pt x="180" y="171393"/>
                    <a:pt x="7872" y="175570"/>
                    <a:pt x="14597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8FC66D9-D115-A667-A790-18CEA5FCF90F}"/>
                </a:ext>
              </a:extLst>
            </p:cNvPr>
            <p:cNvSpPr/>
            <p:nvPr/>
          </p:nvSpPr>
          <p:spPr>
            <a:xfrm flipV="1">
              <a:off x="2317515" y="4087202"/>
              <a:ext cx="286436" cy="175425"/>
            </a:xfrm>
            <a:custGeom>
              <a:avLst/>
              <a:gdLst>
                <a:gd name="connsiteX0" fmla="*/ 119124 w 286436"/>
                <a:gd name="connsiteY0" fmla="*/ 165 h 175425"/>
                <a:gd name="connsiteX1" fmla="*/ 53255 w 286436"/>
                <a:gd name="connsiteY1" fmla="*/ 121765 h 175425"/>
                <a:gd name="connsiteX2" fmla="*/ 53255 w 286436"/>
                <a:gd name="connsiteY2" fmla="*/ 12493 h 175425"/>
                <a:gd name="connsiteX3" fmla="*/ 42863 w 286436"/>
                <a:gd name="connsiteY3" fmla="*/ 165 h 175425"/>
                <a:gd name="connsiteX4" fmla="*/ 11177 w 286436"/>
                <a:gd name="connsiteY4" fmla="*/ 165 h 175425"/>
                <a:gd name="connsiteX5" fmla="*/ 224 w 286436"/>
                <a:gd name="connsiteY5" fmla="*/ 12493 h 175425"/>
                <a:gd name="connsiteX6" fmla="*/ 224 w 286436"/>
                <a:gd name="connsiteY6" fmla="*/ 162774 h 175425"/>
                <a:gd name="connsiteX7" fmla="*/ 11177 w 286436"/>
                <a:gd name="connsiteY7" fmla="*/ 175560 h 175425"/>
                <a:gd name="connsiteX8" fmla="*/ 65838 w 286436"/>
                <a:gd name="connsiteY8" fmla="*/ 175560 h 175425"/>
                <a:gd name="connsiteX9" fmla="*/ 98645 w 286436"/>
                <a:gd name="connsiteY9" fmla="*/ 151363 h 175425"/>
                <a:gd name="connsiteX10" fmla="*/ 143322 w 286436"/>
                <a:gd name="connsiteY10" fmla="*/ 64149 h 175425"/>
                <a:gd name="connsiteX11" fmla="*/ 188915 w 286436"/>
                <a:gd name="connsiteY11" fmla="*/ 151363 h 175425"/>
                <a:gd name="connsiteX12" fmla="*/ 222130 w 286436"/>
                <a:gd name="connsiteY12" fmla="*/ 175560 h 175425"/>
                <a:gd name="connsiteX13" fmla="*/ 276536 w 286436"/>
                <a:gd name="connsiteY13" fmla="*/ 175560 h 175425"/>
                <a:gd name="connsiteX14" fmla="*/ 286572 w 286436"/>
                <a:gd name="connsiteY14" fmla="*/ 162774 h 175425"/>
                <a:gd name="connsiteX15" fmla="*/ 286572 w 286436"/>
                <a:gd name="connsiteY15" fmla="*/ 12493 h 175425"/>
                <a:gd name="connsiteX16" fmla="*/ 276536 w 286436"/>
                <a:gd name="connsiteY16" fmla="*/ 165 h 175425"/>
                <a:gd name="connsiteX17" fmla="*/ 244697 w 286436"/>
                <a:gd name="connsiteY17" fmla="*/ 165 h 175425"/>
                <a:gd name="connsiteX18" fmla="*/ 233999 w 286436"/>
                <a:gd name="connsiteY18" fmla="*/ 12493 h 175425"/>
                <a:gd name="connsiteX19" fmla="*/ 233999 w 286436"/>
                <a:gd name="connsiteY19" fmla="*/ 121765 h 175425"/>
                <a:gd name="connsiteX20" fmla="*/ 167672 w 286436"/>
                <a:gd name="connsiteY20" fmla="*/ 165 h 17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436" h="175425">
                  <a:moveTo>
                    <a:pt x="119124" y="165"/>
                  </a:moveTo>
                  <a:cubicBezTo>
                    <a:pt x="107458" y="22019"/>
                    <a:pt x="75110" y="82284"/>
                    <a:pt x="53255" y="121765"/>
                  </a:cubicBezTo>
                  <a:lnTo>
                    <a:pt x="53255" y="12493"/>
                  </a:lnTo>
                  <a:cubicBezTo>
                    <a:pt x="53255" y="7603"/>
                    <a:pt x="53917" y="165"/>
                    <a:pt x="42863" y="165"/>
                  </a:cubicBezTo>
                  <a:lnTo>
                    <a:pt x="11177" y="165"/>
                  </a:lnTo>
                  <a:cubicBezTo>
                    <a:pt x="-693" y="165"/>
                    <a:pt x="224" y="7603"/>
                    <a:pt x="224" y="12493"/>
                  </a:cubicBezTo>
                  <a:lnTo>
                    <a:pt x="224" y="162774"/>
                  </a:lnTo>
                  <a:cubicBezTo>
                    <a:pt x="224" y="167868"/>
                    <a:pt x="-438" y="175560"/>
                    <a:pt x="11177" y="175560"/>
                  </a:cubicBezTo>
                  <a:lnTo>
                    <a:pt x="65838" y="175560"/>
                  </a:lnTo>
                  <a:cubicBezTo>
                    <a:pt x="73989" y="175560"/>
                    <a:pt x="85553" y="177445"/>
                    <a:pt x="98645" y="151363"/>
                  </a:cubicBezTo>
                  <a:cubicBezTo>
                    <a:pt x="108426" y="130476"/>
                    <a:pt x="129160" y="87124"/>
                    <a:pt x="143322" y="64149"/>
                  </a:cubicBezTo>
                  <a:cubicBezTo>
                    <a:pt x="157942" y="87124"/>
                    <a:pt x="179134" y="130476"/>
                    <a:pt x="188915" y="151363"/>
                  </a:cubicBezTo>
                  <a:cubicBezTo>
                    <a:pt x="201702" y="177445"/>
                    <a:pt x="213062" y="175560"/>
                    <a:pt x="222130" y="175560"/>
                  </a:cubicBezTo>
                  <a:lnTo>
                    <a:pt x="276536" y="175560"/>
                  </a:lnTo>
                  <a:cubicBezTo>
                    <a:pt x="287744" y="175560"/>
                    <a:pt x="286572" y="167868"/>
                    <a:pt x="286572" y="162774"/>
                  </a:cubicBezTo>
                  <a:lnTo>
                    <a:pt x="286572" y="12493"/>
                  </a:lnTo>
                  <a:cubicBezTo>
                    <a:pt x="286572" y="7603"/>
                    <a:pt x="288151" y="165"/>
                    <a:pt x="276536" y="165"/>
                  </a:cubicBezTo>
                  <a:lnTo>
                    <a:pt x="244697" y="165"/>
                  </a:lnTo>
                  <a:cubicBezTo>
                    <a:pt x="233082" y="165"/>
                    <a:pt x="233999" y="7603"/>
                    <a:pt x="233999" y="12493"/>
                  </a:cubicBezTo>
                  <a:lnTo>
                    <a:pt x="233999" y="121765"/>
                  </a:lnTo>
                  <a:cubicBezTo>
                    <a:pt x="211941" y="82284"/>
                    <a:pt x="179796" y="22019"/>
                    <a:pt x="167672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73B1D45-DF43-82F2-565E-2C2C88A79B5F}"/>
                </a:ext>
              </a:extLst>
            </p:cNvPr>
            <p:cNvSpPr/>
            <p:nvPr/>
          </p:nvSpPr>
          <p:spPr>
            <a:xfrm flipV="1">
              <a:off x="2624499" y="4086319"/>
              <a:ext cx="237334" cy="176770"/>
            </a:xfrm>
            <a:custGeom>
              <a:avLst/>
              <a:gdLst>
                <a:gd name="connsiteX0" fmla="*/ 154022 w 237334"/>
                <a:gd name="connsiteY0" fmla="*/ 45301 h 176770"/>
                <a:gd name="connsiteX1" fmla="*/ 179392 w 237334"/>
                <a:gd name="connsiteY1" fmla="*/ 90640 h 176770"/>
                <a:gd name="connsiteX2" fmla="*/ 148928 w 237334"/>
                <a:gd name="connsiteY2" fmla="*/ 132515 h 176770"/>
                <a:gd name="connsiteX3" fmla="*/ 90955 w 237334"/>
                <a:gd name="connsiteY3" fmla="*/ 132515 h 176770"/>
                <a:gd name="connsiteX4" fmla="*/ 61001 w 237334"/>
                <a:gd name="connsiteY4" fmla="*/ 90640 h 176770"/>
                <a:gd name="connsiteX5" fmla="*/ 85657 w 237334"/>
                <a:gd name="connsiteY5" fmla="*/ 45301 h 176770"/>
                <a:gd name="connsiteX6" fmla="*/ 154022 w 237334"/>
                <a:gd name="connsiteY6" fmla="*/ 45301 h 176770"/>
                <a:gd name="connsiteX7" fmla="*/ 49845 w 237334"/>
                <a:gd name="connsiteY7" fmla="*/ 166 h 176770"/>
                <a:gd name="connsiteX8" fmla="*/ 278 w 237334"/>
                <a:gd name="connsiteY8" fmla="*/ 91761 h 176770"/>
                <a:gd name="connsiteX9" fmla="*/ 61460 w 237334"/>
                <a:gd name="connsiteY9" fmla="*/ 176937 h 176770"/>
                <a:gd name="connsiteX10" fmla="*/ 176641 w 237334"/>
                <a:gd name="connsiteY10" fmla="*/ 176937 h 176770"/>
                <a:gd name="connsiteX11" fmla="*/ 237517 w 237334"/>
                <a:gd name="connsiteY11" fmla="*/ 91761 h 176770"/>
                <a:gd name="connsiteX12" fmla="*/ 187492 w 237334"/>
                <a:gd name="connsiteY12" fmla="*/ 166 h 17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334" h="176770">
                  <a:moveTo>
                    <a:pt x="154022" y="45301"/>
                  </a:moveTo>
                  <a:cubicBezTo>
                    <a:pt x="180360" y="45301"/>
                    <a:pt x="179392" y="72453"/>
                    <a:pt x="179392" y="90640"/>
                  </a:cubicBezTo>
                  <a:cubicBezTo>
                    <a:pt x="179392" y="106942"/>
                    <a:pt x="183111" y="132515"/>
                    <a:pt x="148928" y="132515"/>
                  </a:cubicBezTo>
                  <a:lnTo>
                    <a:pt x="90955" y="132515"/>
                  </a:lnTo>
                  <a:cubicBezTo>
                    <a:pt x="57028" y="132515"/>
                    <a:pt x="61001" y="106942"/>
                    <a:pt x="61001" y="90640"/>
                  </a:cubicBezTo>
                  <a:cubicBezTo>
                    <a:pt x="61001" y="72453"/>
                    <a:pt x="59371" y="45301"/>
                    <a:pt x="85657" y="45301"/>
                  </a:cubicBezTo>
                  <a:lnTo>
                    <a:pt x="154022" y="45301"/>
                  </a:lnTo>
                  <a:close/>
                  <a:moveTo>
                    <a:pt x="49845" y="166"/>
                  </a:moveTo>
                  <a:cubicBezTo>
                    <a:pt x="-2015" y="166"/>
                    <a:pt x="278" y="55795"/>
                    <a:pt x="278" y="91761"/>
                  </a:cubicBezTo>
                  <a:cubicBezTo>
                    <a:pt x="278" y="124822"/>
                    <a:pt x="-3441" y="176427"/>
                    <a:pt x="61460" y="176937"/>
                  </a:cubicBezTo>
                  <a:lnTo>
                    <a:pt x="176641" y="176937"/>
                  </a:lnTo>
                  <a:cubicBezTo>
                    <a:pt x="241745" y="176937"/>
                    <a:pt x="237517" y="124619"/>
                    <a:pt x="237517" y="91761"/>
                  </a:cubicBezTo>
                  <a:cubicBezTo>
                    <a:pt x="237517" y="55795"/>
                    <a:pt x="240115" y="166"/>
                    <a:pt x="187492" y="166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A881F2-7D1C-C735-EC0D-B6F9B5D35E21}"/>
                </a:ext>
              </a:extLst>
            </p:cNvPr>
            <p:cNvSpPr/>
            <p:nvPr/>
          </p:nvSpPr>
          <p:spPr>
            <a:xfrm flipV="1">
              <a:off x="2880790" y="4086977"/>
              <a:ext cx="221016" cy="175649"/>
            </a:xfrm>
            <a:custGeom>
              <a:avLst/>
              <a:gdLst>
                <a:gd name="connsiteX0" fmla="*/ 67968 w 221016"/>
                <a:gd name="connsiteY0" fmla="*/ 165 h 175649"/>
                <a:gd name="connsiteX1" fmla="*/ 265 w 221016"/>
                <a:gd name="connsiteY1" fmla="*/ 70466 h 175649"/>
                <a:gd name="connsiteX2" fmla="*/ 265 w 221016"/>
                <a:gd name="connsiteY2" fmla="*/ 162774 h 175649"/>
                <a:gd name="connsiteX3" fmla="*/ 11676 w 221016"/>
                <a:gd name="connsiteY3" fmla="*/ 175815 h 175649"/>
                <a:gd name="connsiteX4" fmla="*/ 46114 w 221016"/>
                <a:gd name="connsiteY4" fmla="*/ 175815 h 175649"/>
                <a:gd name="connsiteX5" fmla="*/ 56557 w 221016"/>
                <a:gd name="connsiteY5" fmla="*/ 162774 h 175649"/>
                <a:gd name="connsiteX6" fmla="*/ 56557 w 221016"/>
                <a:gd name="connsiteY6" fmla="*/ 70466 h 175649"/>
                <a:gd name="connsiteX7" fmla="*/ 81926 w 221016"/>
                <a:gd name="connsiteY7" fmla="*/ 46268 h 175649"/>
                <a:gd name="connsiteX8" fmla="*/ 139593 w 221016"/>
                <a:gd name="connsiteY8" fmla="*/ 46268 h 175649"/>
                <a:gd name="connsiteX9" fmla="*/ 164708 w 221016"/>
                <a:gd name="connsiteY9" fmla="*/ 70466 h 175649"/>
                <a:gd name="connsiteX10" fmla="*/ 164708 w 221016"/>
                <a:gd name="connsiteY10" fmla="*/ 162774 h 175649"/>
                <a:gd name="connsiteX11" fmla="*/ 175151 w 221016"/>
                <a:gd name="connsiteY11" fmla="*/ 175815 h 175649"/>
                <a:gd name="connsiteX12" fmla="*/ 209792 w 221016"/>
                <a:gd name="connsiteY12" fmla="*/ 175815 h 175649"/>
                <a:gd name="connsiteX13" fmla="*/ 221254 w 221016"/>
                <a:gd name="connsiteY13" fmla="*/ 162774 h 175649"/>
                <a:gd name="connsiteX14" fmla="*/ 221254 w 221016"/>
                <a:gd name="connsiteY14" fmla="*/ 70466 h 175649"/>
                <a:gd name="connsiteX15" fmla="*/ 153297 w 221016"/>
                <a:gd name="connsiteY15" fmla="*/ 165 h 1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016" h="175649">
                  <a:moveTo>
                    <a:pt x="67968" y="165"/>
                  </a:moveTo>
                  <a:cubicBezTo>
                    <a:pt x="1386" y="165"/>
                    <a:pt x="265" y="50904"/>
                    <a:pt x="265" y="70466"/>
                  </a:cubicBezTo>
                  <a:lnTo>
                    <a:pt x="265" y="162774"/>
                  </a:lnTo>
                  <a:cubicBezTo>
                    <a:pt x="265" y="168377"/>
                    <a:pt x="-193" y="175815"/>
                    <a:pt x="11676" y="175815"/>
                  </a:cubicBezTo>
                  <a:lnTo>
                    <a:pt x="46114" y="175815"/>
                  </a:lnTo>
                  <a:cubicBezTo>
                    <a:pt x="57219" y="175815"/>
                    <a:pt x="56557" y="167868"/>
                    <a:pt x="56557" y="162774"/>
                  </a:cubicBezTo>
                  <a:lnTo>
                    <a:pt x="56557" y="70466"/>
                  </a:lnTo>
                  <a:cubicBezTo>
                    <a:pt x="56557" y="63894"/>
                    <a:pt x="57728" y="46268"/>
                    <a:pt x="81926" y="46268"/>
                  </a:cubicBezTo>
                  <a:lnTo>
                    <a:pt x="139593" y="46268"/>
                  </a:lnTo>
                  <a:cubicBezTo>
                    <a:pt x="163332" y="46268"/>
                    <a:pt x="164708" y="63894"/>
                    <a:pt x="164708" y="70466"/>
                  </a:cubicBezTo>
                  <a:lnTo>
                    <a:pt x="164708" y="162774"/>
                  </a:lnTo>
                  <a:cubicBezTo>
                    <a:pt x="164708" y="167868"/>
                    <a:pt x="163995" y="175815"/>
                    <a:pt x="175151" y="175815"/>
                  </a:cubicBezTo>
                  <a:lnTo>
                    <a:pt x="209792" y="175815"/>
                  </a:lnTo>
                  <a:cubicBezTo>
                    <a:pt x="222375" y="175815"/>
                    <a:pt x="221254" y="167868"/>
                    <a:pt x="221254" y="162774"/>
                  </a:cubicBezTo>
                  <a:lnTo>
                    <a:pt x="221254" y="70466"/>
                  </a:lnTo>
                  <a:cubicBezTo>
                    <a:pt x="221254" y="50904"/>
                    <a:pt x="220082" y="165"/>
                    <a:pt x="153297" y="165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959028D-AB3D-87D6-0526-F9453D53CA70}"/>
                </a:ext>
              </a:extLst>
            </p:cNvPr>
            <p:cNvSpPr/>
            <p:nvPr/>
          </p:nvSpPr>
          <p:spPr>
            <a:xfrm flipV="1">
              <a:off x="3124287" y="4087256"/>
              <a:ext cx="222160" cy="175402"/>
            </a:xfrm>
            <a:custGeom>
              <a:avLst/>
              <a:gdLst>
                <a:gd name="connsiteX0" fmla="*/ 139108 w 222160"/>
                <a:gd name="connsiteY0" fmla="*/ 129263 h 175402"/>
                <a:gd name="connsiteX1" fmla="*/ 69572 w 222160"/>
                <a:gd name="connsiteY1" fmla="*/ 129263 h 175402"/>
                <a:gd name="connsiteX2" fmla="*/ 58415 w 222160"/>
                <a:gd name="connsiteY2" fmla="*/ 121775 h 175402"/>
                <a:gd name="connsiteX3" fmla="*/ 58415 w 222160"/>
                <a:gd name="connsiteY3" fmla="*/ 90394 h 175402"/>
                <a:gd name="connsiteX4" fmla="*/ 130041 w 222160"/>
                <a:gd name="connsiteY4" fmla="*/ 90394 h 175402"/>
                <a:gd name="connsiteX5" fmla="*/ 164732 w 222160"/>
                <a:gd name="connsiteY5" fmla="*/ 108122 h 175402"/>
                <a:gd name="connsiteX6" fmla="*/ 139108 w 222160"/>
                <a:gd name="connsiteY6" fmla="*/ 129263 h 175402"/>
                <a:gd name="connsiteX7" fmla="*/ 14656 w 222160"/>
                <a:gd name="connsiteY7" fmla="*/ 175570 h 175402"/>
                <a:gd name="connsiteX8" fmla="*/ 170998 w 222160"/>
                <a:gd name="connsiteY8" fmla="*/ 175570 h 175402"/>
                <a:gd name="connsiteX9" fmla="*/ 222450 w 222160"/>
                <a:gd name="connsiteY9" fmla="*/ 119279 h 175402"/>
                <a:gd name="connsiteX10" fmla="*/ 197743 w 222160"/>
                <a:gd name="connsiteY10" fmla="*/ 69049 h 175402"/>
                <a:gd name="connsiteX11" fmla="*/ 222196 w 222160"/>
                <a:gd name="connsiteY11" fmla="*/ 9497 h 175402"/>
                <a:gd name="connsiteX12" fmla="*/ 215879 w 222160"/>
                <a:gd name="connsiteY12" fmla="*/ 175 h 175402"/>
                <a:gd name="connsiteX13" fmla="*/ 170081 w 222160"/>
                <a:gd name="connsiteY13" fmla="*/ 175 h 175402"/>
                <a:gd name="connsiteX14" fmla="*/ 162848 w 222160"/>
                <a:gd name="connsiteY14" fmla="*/ 23201 h 175402"/>
                <a:gd name="connsiteX15" fmla="*/ 146138 w 222160"/>
                <a:gd name="connsiteY15" fmla="*/ 43884 h 175402"/>
                <a:gd name="connsiteX16" fmla="*/ 78640 w 222160"/>
                <a:gd name="connsiteY16" fmla="*/ 43884 h 175402"/>
                <a:gd name="connsiteX17" fmla="*/ 59587 w 222160"/>
                <a:gd name="connsiteY17" fmla="*/ 80206 h 175402"/>
                <a:gd name="connsiteX18" fmla="*/ 59587 w 222160"/>
                <a:gd name="connsiteY18" fmla="*/ 7409 h 175402"/>
                <a:gd name="connsiteX19" fmla="*/ 50978 w 222160"/>
                <a:gd name="connsiteY19" fmla="*/ 175 h 175402"/>
                <a:gd name="connsiteX20" fmla="*/ 4977 w 222160"/>
                <a:gd name="connsiteY20" fmla="*/ 175 h 175402"/>
                <a:gd name="connsiteX21" fmla="*/ 290 w 222160"/>
                <a:gd name="connsiteY21" fmla="*/ 6033 h 175402"/>
                <a:gd name="connsiteX22" fmla="*/ 290 w 222160"/>
                <a:gd name="connsiteY22" fmla="*/ 160440 h 175402"/>
                <a:gd name="connsiteX23" fmla="*/ 14656 w 222160"/>
                <a:gd name="connsiteY23" fmla="*/ 175570 h 17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2160" h="175402">
                  <a:moveTo>
                    <a:pt x="139108" y="129263"/>
                  </a:moveTo>
                  <a:lnTo>
                    <a:pt x="69572" y="129263"/>
                  </a:lnTo>
                  <a:cubicBezTo>
                    <a:pt x="57957" y="129263"/>
                    <a:pt x="58415" y="125290"/>
                    <a:pt x="58415" y="121775"/>
                  </a:cubicBezTo>
                  <a:lnTo>
                    <a:pt x="58415" y="90394"/>
                  </a:lnTo>
                  <a:lnTo>
                    <a:pt x="130041" y="90394"/>
                  </a:lnTo>
                  <a:cubicBezTo>
                    <a:pt x="164732" y="90394"/>
                    <a:pt x="164732" y="99054"/>
                    <a:pt x="164732" y="108122"/>
                  </a:cubicBezTo>
                  <a:cubicBezTo>
                    <a:pt x="164732" y="126258"/>
                    <a:pt x="163357" y="129263"/>
                    <a:pt x="139108" y="129263"/>
                  </a:cubicBezTo>
                  <a:moveTo>
                    <a:pt x="14656" y="175570"/>
                  </a:moveTo>
                  <a:lnTo>
                    <a:pt x="170998" y="175570"/>
                  </a:lnTo>
                  <a:cubicBezTo>
                    <a:pt x="191936" y="175570"/>
                    <a:pt x="222450" y="175774"/>
                    <a:pt x="222450" y="119279"/>
                  </a:cubicBezTo>
                  <a:cubicBezTo>
                    <a:pt x="222450" y="82294"/>
                    <a:pt x="214503" y="80460"/>
                    <a:pt x="197743" y="69049"/>
                  </a:cubicBezTo>
                  <a:cubicBezTo>
                    <a:pt x="225914" y="64159"/>
                    <a:pt x="222196" y="28142"/>
                    <a:pt x="222196" y="9497"/>
                  </a:cubicBezTo>
                  <a:cubicBezTo>
                    <a:pt x="222196" y="-29"/>
                    <a:pt x="218732" y="175"/>
                    <a:pt x="215879" y="175"/>
                  </a:cubicBezTo>
                  <a:lnTo>
                    <a:pt x="170081" y="175"/>
                  </a:lnTo>
                  <a:cubicBezTo>
                    <a:pt x="160555" y="175"/>
                    <a:pt x="162848" y="15305"/>
                    <a:pt x="162848" y="23201"/>
                  </a:cubicBezTo>
                  <a:cubicBezTo>
                    <a:pt x="162848" y="44852"/>
                    <a:pt x="150774" y="43884"/>
                    <a:pt x="146138" y="43884"/>
                  </a:cubicBezTo>
                  <a:lnTo>
                    <a:pt x="78640" y="43884"/>
                  </a:lnTo>
                  <a:cubicBezTo>
                    <a:pt x="72170" y="55091"/>
                    <a:pt x="59587" y="80206"/>
                    <a:pt x="59587" y="80206"/>
                  </a:cubicBezTo>
                  <a:lnTo>
                    <a:pt x="59587" y="7409"/>
                  </a:lnTo>
                  <a:cubicBezTo>
                    <a:pt x="59587" y="1092"/>
                    <a:pt x="53270" y="175"/>
                    <a:pt x="50978" y="175"/>
                  </a:cubicBezTo>
                  <a:lnTo>
                    <a:pt x="4977" y="175"/>
                  </a:lnTo>
                  <a:cubicBezTo>
                    <a:pt x="7473" y="175"/>
                    <a:pt x="290" y="-283"/>
                    <a:pt x="290" y="6033"/>
                  </a:cubicBezTo>
                  <a:lnTo>
                    <a:pt x="290" y="160440"/>
                  </a:lnTo>
                  <a:cubicBezTo>
                    <a:pt x="290" y="171393"/>
                    <a:pt x="7982" y="175570"/>
                    <a:pt x="14656" y="175570"/>
                  </a:cubicBezTo>
                </a:path>
              </a:pathLst>
            </a:custGeom>
            <a:grpFill/>
            <a:ln w="509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DE309A28-711D-84D4-45F7-ADF0621EE6B9}"/>
              </a:ext>
            </a:extLst>
          </p:cNvPr>
          <p:cNvGrpSpPr/>
          <p:nvPr/>
        </p:nvGrpSpPr>
        <p:grpSpPr>
          <a:xfrm>
            <a:off x="-1778487" y="2028499"/>
            <a:ext cx="1434919" cy="967398"/>
            <a:chOff x="6018524" y="2671762"/>
            <a:chExt cx="2246993" cy="1514886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C57BEC8-8CA6-FA99-8C33-FFCA6B735B0E}"/>
                </a:ext>
              </a:extLst>
            </p:cNvPr>
            <p:cNvSpPr/>
            <p:nvPr/>
          </p:nvSpPr>
          <p:spPr>
            <a:xfrm>
              <a:off x="7027159" y="2671762"/>
              <a:ext cx="906440" cy="993607"/>
            </a:xfrm>
            <a:custGeom>
              <a:avLst/>
              <a:gdLst>
                <a:gd name="connsiteX0" fmla="*/ 462141 w 906440"/>
                <a:gd name="connsiteY0" fmla="*/ 993231 h 993607"/>
                <a:gd name="connsiteX1" fmla="*/ 119 w 906440"/>
                <a:gd name="connsiteY1" fmla="*/ 190273 h 993607"/>
                <a:gd name="connsiteX2" fmla="*/ 332038 w 906440"/>
                <a:gd name="connsiteY2" fmla="*/ -377 h 993607"/>
                <a:gd name="connsiteX3" fmla="*/ 906560 w 906440"/>
                <a:gd name="connsiteY3" fmla="*/ 993231 h 993607"/>
                <a:gd name="connsiteX4" fmla="*/ 462141 w 906440"/>
                <a:gd name="connsiteY4" fmla="*/ 993231 h 99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440" h="993607">
                  <a:moveTo>
                    <a:pt x="462141" y="993231"/>
                  </a:moveTo>
                  <a:lnTo>
                    <a:pt x="119" y="190273"/>
                  </a:lnTo>
                  <a:lnTo>
                    <a:pt x="332038" y="-377"/>
                  </a:lnTo>
                  <a:lnTo>
                    <a:pt x="906560" y="993231"/>
                  </a:lnTo>
                  <a:lnTo>
                    <a:pt x="462141" y="993231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43C8F08-A8C7-BC36-8D1B-36DED7ECE7AA}"/>
                </a:ext>
              </a:extLst>
            </p:cNvPr>
            <p:cNvSpPr/>
            <p:nvPr/>
          </p:nvSpPr>
          <p:spPr>
            <a:xfrm>
              <a:off x="6258554" y="3360933"/>
              <a:ext cx="507537" cy="304437"/>
            </a:xfrm>
            <a:custGeom>
              <a:avLst/>
              <a:gdLst>
                <a:gd name="connsiteX0" fmla="*/ -2 w 507537"/>
                <a:gd name="connsiteY0" fmla="*/ 191604 h 304437"/>
                <a:gd name="connsiteX1" fmla="*/ 331913 w 507537"/>
                <a:gd name="connsiteY1" fmla="*/ -334 h 304437"/>
                <a:gd name="connsiteX2" fmla="*/ 507535 w 507537"/>
                <a:gd name="connsiteY2" fmla="*/ 304104 h 304437"/>
                <a:gd name="connsiteX3" fmla="*/ 64404 w 507537"/>
                <a:gd name="connsiteY3" fmla="*/ 304104 h 304437"/>
                <a:gd name="connsiteX4" fmla="*/ -2 w 507537"/>
                <a:gd name="connsiteY4" fmla="*/ 191604 h 30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537" h="304437">
                  <a:moveTo>
                    <a:pt x="-2" y="191604"/>
                  </a:moveTo>
                  <a:lnTo>
                    <a:pt x="331913" y="-334"/>
                  </a:lnTo>
                  <a:lnTo>
                    <a:pt x="507535" y="304104"/>
                  </a:lnTo>
                  <a:lnTo>
                    <a:pt x="64404" y="304104"/>
                  </a:lnTo>
                  <a:lnTo>
                    <a:pt x="-2" y="191604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93DBB9-47B3-71AB-ECC2-EF6009F8EDB9}"/>
                </a:ext>
              </a:extLst>
            </p:cNvPr>
            <p:cNvSpPr/>
            <p:nvPr/>
          </p:nvSpPr>
          <p:spPr>
            <a:xfrm>
              <a:off x="6909935" y="3795473"/>
              <a:ext cx="94465" cy="382158"/>
            </a:xfrm>
            <a:custGeom>
              <a:avLst/>
              <a:gdLst>
                <a:gd name="connsiteX0" fmla="*/ 54 w 94465"/>
                <a:gd name="connsiteY0" fmla="*/ 381884 h 382158"/>
                <a:gd name="connsiteX1" fmla="*/ 94519 w 94465"/>
                <a:gd name="connsiteY1" fmla="*/ 381884 h 382158"/>
                <a:gd name="connsiteX2" fmla="*/ 94519 w 94465"/>
                <a:gd name="connsiteY2" fmla="*/ -274 h 382158"/>
                <a:gd name="connsiteX3" fmla="*/ 54 w 94465"/>
                <a:gd name="connsiteY3" fmla="*/ -274 h 382158"/>
                <a:gd name="connsiteX4" fmla="*/ 54 w 94465"/>
                <a:gd name="connsiteY4" fmla="*/ 381884 h 38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465" h="382158">
                  <a:moveTo>
                    <a:pt x="54" y="381884"/>
                  </a:moveTo>
                  <a:lnTo>
                    <a:pt x="94519" y="381884"/>
                  </a:lnTo>
                  <a:lnTo>
                    <a:pt x="94519" y="-274"/>
                  </a:lnTo>
                  <a:lnTo>
                    <a:pt x="54" y="-274"/>
                  </a:lnTo>
                  <a:lnTo>
                    <a:pt x="54" y="381884"/>
                  </a:lnTo>
                  <a:close/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D7BC92-A2FC-6C60-AD89-338F4694BD0D}"/>
                </a:ext>
              </a:extLst>
            </p:cNvPr>
            <p:cNvSpPr/>
            <p:nvPr/>
          </p:nvSpPr>
          <p:spPr>
            <a:xfrm>
              <a:off x="7921146" y="3791611"/>
              <a:ext cx="344372" cy="395037"/>
            </a:xfrm>
            <a:custGeom>
              <a:avLst/>
              <a:gdLst>
                <a:gd name="connsiteX0" fmla="*/ 172812 w 344372"/>
                <a:gd name="connsiteY0" fmla="*/ 394764 h 395037"/>
                <a:gd name="connsiteX1" fmla="*/ 197 w 344372"/>
                <a:gd name="connsiteY1" fmla="*/ 263371 h 395037"/>
                <a:gd name="connsiteX2" fmla="*/ 99817 w 344372"/>
                <a:gd name="connsiteY2" fmla="*/ 263371 h 395037"/>
                <a:gd name="connsiteX3" fmla="*/ 179255 w 344372"/>
                <a:gd name="connsiteY3" fmla="*/ 323915 h 395037"/>
                <a:gd name="connsiteX4" fmla="*/ 242373 w 344372"/>
                <a:gd name="connsiteY4" fmla="*/ 279686 h 395037"/>
                <a:gd name="connsiteX5" fmla="*/ 161649 w 344372"/>
                <a:gd name="connsiteY5" fmla="*/ 240613 h 395037"/>
                <a:gd name="connsiteX6" fmla="*/ 62031 w 344372"/>
                <a:gd name="connsiteY6" fmla="*/ 213990 h 395037"/>
                <a:gd name="connsiteX7" fmla="*/ 8785 w 344372"/>
                <a:gd name="connsiteY7" fmla="*/ 122102 h 395037"/>
                <a:gd name="connsiteX8" fmla="*/ 166801 w 344372"/>
                <a:gd name="connsiteY8" fmla="*/ -274 h 395037"/>
                <a:gd name="connsiteX9" fmla="*/ 329541 w 344372"/>
                <a:gd name="connsiteY9" fmla="*/ 124677 h 395037"/>
                <a:gd name="connsiteX10" fmla="*/ 233356 w 344372"/>
                <a:gd name="connsiteY10" fmla="*/ 124677 h 395037"/>
                <a:gd name="connsiteX11" fmla="*/ 171953 w 344372"/>
                <a:gd name="connsiteY11" fmla="*/ 72721 h 395037"/>
                <a:gd name="connsiteX12" fmla="*/ 106257 w 344372"/>
                <a:gd name="connsiteY12" fmla="*/ 107071 h 395037"/>
                <a:gd name="connsiteX13" fmla="*/ 247526 w 344372"/>
                <a:gd name="connsiteY13" fmla="*/ 159888 h 395037"/>
                <a:gd name="connsiteX14" fmla="*/ 344569 w 344372"/>
                <a:gd name="connsiteY14" fmla="*/ 263371 h 395037"/>
                <a:gd name="connsiteX15" fmla="*/ 172812 w 344372"/>
                <a:gd name="connsiteY15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4372" h="395037">
                  <a:moveTo>
                    <a:pt x="172812" y="394764"/>
                  </a:moveTo>
                  <a:cubicBezTo>
                    <a:pt x="67184" y="394764"/>
                    <a:pt x="3632" y="340230"/>
                    <a:pt x="197" y="263371"/>
                  </a:cubicBezTo>
                  <a:lnTo>
                    <a:pt x="99817" y="263371"/>
                  </a:lnTo>
                  <a:cubicBezTo>
                    <a:pt x="99817" y="287416"/>
                    <a:pt x="114845" y="322624"/>
                    <a:pt x="179255" y="323915"/>
                  </a:cubicBezTo>
                  <a:cubicBezTo>
                    <a:pt x="222193" y="323915"/>
                    <a:pt x="242373" y="298579"/>
                    <a:pt x="242373" y="279686"/>
                  </a:cubicBezTo>
                  <a:cubicBezTo>
                    <a:pt x="239796" y="249630"/>
                    <a:pt x="202009" y="247052"/>
                    <a:pt x="161649" y="240613"/>
                  </a:cubicBezTo>
                  <a:cubicBezTo>
                    <a:pt x="121285" y="234170"/>
                    <a:pt x="86935" y="226872"/>
                    <a:pt x="62031" y="213990"/>
                  </a:cubicBezTo>
                  <a:cubicBezTo>
                    <a:pt x="30256" y="197674"/>
                    <a:pt x="8785" y="162463"/>
                    <a:pt x="8785" y="122102"/>
                  </a:cubicBezTo>
                  <a:cubicBezTo>
                    <a:pt x="8785" y="53828"/>
                    <a:pt x="68042" y="-274"/>
                    <a:pt x="166801" y="-274"/>
                  </a:cubicBezTo>
                  <a:cubicBezTo>
                    <a:pt x="262554" y="-274"/>
                    <a:pt x="323098" y="49963"/>
                    <a:pt x="329541" y="124677"/>
                  </a:cubicBezTo>
                  <a:lnTo>
                    <a:pt x="233356" y="124677"/>
                  </a:lnTo>
                  <a:cubicBezTo>
                    <a:pt x="232498" y="104496"/>
                    <a:pt x="228633" y="72721"/>
                    <a:pt x="171953" y="72721"/>
                  </a:cubicBezTo>
                  <a:cubicBezTo>
                    <a:pt x="133738" y="72721"/>
                    <a:pt x="108406" y="80451"/>
                    <a:pt x="106257" y="107071"/>
                  </a:cubicBezTo>
                  <a:cubicBezTo>
                    <a:pt x="106257" y="146147"/>
                    <a:pt x="185694" y="143570"/>
                    <a:pt x="247526" y="159888"/>
                  </a:cubicBezTo>
                  <a:cubicBezTo>
                    <a:pt x="306783" y="174916"/>
                    <a:pt x="344569" y="211844"/>
                    <a:pt x="344569" y="263371"/>
                  </a:cubicBezTo>
                  <a:cubicBezTo>
                    <a:pt x="344569" y="358265"/>
                    <a:pt x="267706" y="394764"/>
                    <a:pt x="172812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7D1C74B-C359-C83F-B5B7-5A33CB3F4190}"/>
                </a:ext>
              </a:extLst>
            </p:cNvPr>
            <p:cNvSpPr/>
            <p:nvPr/>
          </p:nvSpPr>
          <p:spPr>
            <a:xfrm>
              <a:off x="6647578" y="3020425"/>
              <a:ext cx="704198" cy="739409"/>
            </a:xfrm>
            <a:custGeom>
              <a:avLst/>
              <a:gdLst>
                <a:gd name="connsiteX0" fmla="*/ 59 w 704198"/>
                <a:gd name="connsiteY0" fmla="*/ 191159 h 739409"/>
                <a:gd name="connsiteX1" fmla="*/ 331978 w 704198"/>
                <a:gd name="connsiteY1" fmla="*/ -349 h 739409"/>
                <a:gd name="connsiteX2" fmla="*/ 704257 w 704198"/>
                <a:gd name="connsiteY2" fmla="*/ 644595 h 739409"/>
                <a:gd name="connsiteX3" fmla="*/ 356881 w 704198"/>
                <a:gd name="connsiteY3" fmla="*/ 644595 h 739409"/>
                <a:gd name="connsiteX4" fmla="*/ 356881 w 704198"/>
                <a:gd name="connsiteY4" fmla="*/ 739061 h 739409"/>
                <a:gd name="connsiteX5" fmla="*/ 262416 w 704198"/>
                <a:gd name="connsiteY5" fmla="*/ 739061 h 739409"/>
                <a:gd name="connsiteX6" fmla="*/ 262416 w 704198"/>
                <a:gd name="connsiteY6" fmla="*/ 644166 h 739409"/>
                <a:gd name="connsiteX7" fmla="*/ 59 w 704198"/>
                <a:gd name="connsiteY7" fmla="*/ 191159 h 73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98" h="739409">
                  <a:moveTo>
                    <a:pt x="59" y="191159"/>
                  </a:moveTo>
                  <a:lnTo>
                    <a:pt x="331978" y="-349"/>
                  </a:lnTo>
                  <a:lnTo>
                    <a:pt x="704257" y="644595"/>
                  </a:lnTo>
                  <a:lnTo>
                    <a:pt x="356881" y="644595"/>
                  </a:lnTo>
                  <a:lnTo>
                    <a:pt x="356881" y="739061"/>
                  </a:lnTo>
                  <a:lnTo>
                    <a:pt x="262416" y="739061"/>
                  </a:lnTo>
                  <a:lnTo>
                    <a:pt x="262416" y="644166"/>
                  </a:lnTo>
                  <a:lnTo>
                    <a:pt x="59" y="191159"/>
                  </a:ln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F3F649-E6E1-E46D-EC9F-873C4947CDA3}"/>
                </a:ext>
              </a:extLst>
            </p:cNvPr>
            <p:cNvSpPr/>
            <p:nvPr/>
          </p:nvSpPr>
          <p:spPr>
            <a:xfrm>
              <a:off x="6456931" y="3665370"/>
              <a:ext cx="406200" cy="521278"/>
            </a:xfrm>
            <a:custGeom>
              <a:avLst/>
              <a:gdLst>
                <a:gd name="connsiteX0" fmla="*/ 199251 w 406200"/>
                <a:gd name="connsiteY0" fmla="*/ 520997 h 521278"/>
                <a:gd name="connsiteX1" fmla="*/ 16 w 406200"/>
                <a:gd name="connsiteY1" fmla="*/ 322616 h 521278"/>
                <a:gd name="connsiteX2" fmla="*/ 199251 w 406200"/>
                <a:gd name="connsiteY2" fmla="*/ 125959 h 521278"/>
                <a:gd name="connsiteX3" fmla="*/ 311752 w 406200"/>
                <a:gd name="connsiteY3" fmla="*/ 159880 h 521278"/>
                <a:gd name="connsiteX4" fmla="*/ 311752 w 406200"/>
                <a:gd name="connsiteY4" fmla="*/ -282 h 521278"/>
                <a:gd name="connsiteX5" fmla="*/ 406217 w 406200"/>
                <a:gd name="connsiteY5" fmla="*/ -282 h 521278"/>
                <a:gd name="connsiteX6" fmla="*/ 406217 w 406200"/>
                <a:gd name="connsiteY6" fmla="*/ 511979 h 521278"/>
                <a:gd name="connsiteX7" fmla="*/ 311752 w 406200"/>
                <a:gd name="connsiteY7" fmla="*/ 511979 h 521278"/>
                <a:gd name="connsiteX8" fmla="*/ 311752 w 406200"/>
                <a:gd name="connsiteY8" fmla="*/ 486643 h 521278"/>
                <a:gd name="connsiteX9" fmla="*/ 199251 w 406200"/>
                <a:gd name="connsiteY9" fmla="*/ 520997 h 521278"/>
                <a:gd name="connsiteX10" fmla="*/ 90616 w 406200"/>
                <a:gd name="connsiteY10" fmla="*/ 322616 h 521278"/>
                <a:gd name="connsiteX11" fmla="*/ 201829 w 406200"/>
                <a:gd name="connsiteY11" fmla="*/ 431252 h 521278"/>
                <a:gd name="connsiteX12" fmla="*/ 311752 w 406200"/>
                <a:gd name="connsiteY12" fmla="*/ 322616 h 521278"/>
                <a:gd name="connsiteX13" fmla="*/ 201829 w 406200"/>
                <a:gd name="connsiteY13" fmla="*/ 212694 h 521278"/>
                <a:gd name="connsiteX14" fmla="*/ 90616 w 406200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6200" h="521278">
                  <a:moveTo>
                    <a:pt x="199251" y="520997"/>
                  </a:moveTo>
                  <a:cubicBezTo>
                    <a:pt x="89329" y="520997"/>
                    <a:pt x="16" y="431252"/>
                    <a:pt x="16" y="322616"/>
                  </a:cubicBezTo>
                  <a:cubicBezTo>
                    <a:pt x="16" y="212694"/>
                    <a:pt x="89329" y="125959"/>
                    <a:pt x="199251" y="125959"/>
                  </a:cubicBezTo>
                  <a:cubicBezTo>
                    <a:pt x="240903" y="125959"/>
                    <a:pt x="278689" y="137122"/>
                    <a:pt x="311752" y="159880"/>
                  </a:cubicBezTo>
                  <a:lnTo>
                    <a:pt x="311752" y="-282"/>
                  </a:lnTo>
                  <a:lnTo>
                    <a:pt x="406217" y="-282"/>
                  </a:lnTo>
                  <a:lnTo>
                    <a:pt x="406217" y="511979"/>
                  </a:lnTo>
                  <a:lnTo>
                    <a:pt x="311752" y="511979"/>
                  </a:lnTo>
                  <a:lnTo>
                    <a:pt x="311752" y="486643"/>
                  </a:lnTo>
                  <a:cubicBezTo>
                    <a:pt x="278689" y="508114"/>
                    <a:pt x="240903" y="520997"/>
                    <a:pt x="199251" y="520997"/>
                  </a:cubicBezTo>
                  <a:close/>
                  <a:moveTo>
                    <a:pt x="90616" y="322616"/>
                  </a:moveTo>
                  <a:cubicBezTo>
                    <a:pt x="90616" y="381873"/>
                    <a:pt x="141285" y="431252"/>
                    <a:pt x="201829" y="431252"/>
                  </a:cubicBezTo>
                  <a:cubicBezTo>
                    <a:pt x="261083" y="431252"/>
                    <a:pt x="311752" y="381873"/>
                    <a:pt x="311752" y="322616"/>
                  </a:cubicBezTo>
                  <a:cubicBezTo>
                    <a:pt x="311752" y="263363"/>
                    <a:pt x="261083" y="212694"/>
                    <a:pt x="201829" y="212694"/>
                  </a:cubicBezTo>
                  <a:cubicBezTo>
                    <a:pt x="141285" y="212694"/>
                    <a:pt x="90616" y="263363"/>
                    <a:pt x="90616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AF9B04-F121-E2D9-6D06-A39A5B65B49A}"/>
                </a:ext>
              </a:extLst>
            </p:cNvPr>
            <p:cNvSpPr/>
            <p:nvPr/>
          </p:nvSpPr>
          <p:spPr>
            <a:xfrm>
              <a:off x="7042616" y="3665370"/>
              <a:ext cx="404916" cy="521278"/>
            </a:xfrm>
            <a:custGeom>
              <a:avLst/>
              <a:gdLst>
                <a:gd name="connsiteX0" fmla="*/ 311828 w 404916"/>
                <a:gd name="connsiteY0" fmla="*/ -282 h 521278"/>
                <a:gd name="connsiteX1" fmla="*/ 405006 w 404916"/>
                <a:gd name="connsiteY1" fmla="*/ -282 h 521278"/>
                <a:gd name="connsiteX2" fmla="*/ 405006 w 404916"/>
                <a:gd name="connsiteY2" fmla="*/ 511979 h 521278"/>
                <a:gd name="connsiteX3" fmla="*/ 311828 w 404916"/>
                <a:gd name="connsiteY3" fmla="*/ 511979 h 521278"/>
                <a:gd name="connsiteX4" fmla="*/ 311828 w 404916"/>
                <a:gd name="connsiteY4" fmla="*/ 486643 h 521278"/>
                <a:gd name="connsiteX5" fmla="*/ 198041 w 404916"/>
                <a:gd name="connsiteY5" fmla="*/ 520997 h 521278"/>
                <a:gd name="connsiteX6" fmla="*/ 90 w 404916"/>
                <a:gd name="connsiteY6" fmla="*/ 322616 h 521278"/>
                <a:gd name="connsiteX7" fmla="*/ 198041 w 404916"/>
                <a:gd name="connsiteY7" fmla="*/ 125959 h 521278"/>
                <a:gd name="connsiteX8" fmla="*/ 311828 w 404916"/>
                <a:gd name="connsiteY8" fmla="*/ 159880 h 521278"/>
                <a:gd name="connsiteX9" fmla="*/ 311828 w 404916"/>
                <a:gd name="connsiteY9" fmla="*/ -282 h 521278"/>
                <a:gd name="connsiteX10" fmla="*/ 91980 w 404916"/>
                <a:gd name="connsiteY10" fmla="*/ 322616 h 521278"/>
                <a:gd name="connsiteX11" fmla="*/ 200616 w 404916"/>
                <a:gd name="connsiteY11" fmla="*/ 431252 h 521278"/>
                <a:gd name="connsiteX12" fmla="*/ 311828 w 404916"/>
                <a:gd name="connsiteY12" fmla="*/ 322616 h 521278"/>
                <a:gd name="connsiteX13" fmla="*/ 200616 w 404916"/>
                <a:gd name="connsiteY13" fmla="*/ 212694 h 521278"/>
                <a:gd name="connsiteX14" fmla="*/ 91980 w 404916"/>
                <a:gd name="connsiteY14" fmla="*/ 322616 h 5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521278">
                  <a:moveTo>
                    <a:pt x="311828" y="-282"/>
                  </a:moveTo>
                  <a:lnTo>
                    <a:pt x="405006" y="-282"/>
                  </a:lnTo>
                  <a:lnTo>
                    <a:pt x="405006" y="511979"/>
                  </a:lnTo>
                  <a:lnTo>
                    <a:pt x="311828" y="511979"/>
                  </a:lnTo>
                  <a:lnTo>
                    <a:pt x="311828" y="486643"/>
                  </a:lnTo>
                  <a:cubicBezTo>
                    <a:pt x="280053" y="508114"/>
                    <a:pt x="240979" y="520997"/>
                    <a:pt x="198041" y="520997"/>
                  </a:cubicBezTo>
                  <a:cubicBezTo>
                    <a:pt x="89403" y="520997"/>
                    <a:pt x="90" y="431252"/>
                    <a:pt x="90" y="322616"/>
                  </a:cubicBezTo>
                  <a:cubicBezTo>
                    <a:pt x="90" y="212694"/>
                    <a:pt x="89403" y="125959"/>
                    <a:pt x="198041" y="125959"/>
                  </a:cubicBezTo>
                  <a:cubicBezTo>
                    <a:pt x="240979" y="125959"/>
                    <a:pt x="278765" y="137122"/>
                    <a:pt x="311828" y="159880"/>
                  </a:cubicBezTo>
                  <a:lnTo>
                    <a:pt x="311828" y="-282"/>
                  </a:lnTo>
                  <a:close/>
                  <a:moveTo>
                    <a:pt x="91980" y="322616"/>
                  </a:moveTo>
                  <a:cubicBezTo>
                    <a:pt x="91980" y="381873"/>
                    <a:pt x="142649" y="431252"/>
                    <a:pt x="200616" y="431252"/>
                  </a:cubicBezTo>
                  <a:cubicBezTo>
                    <a:pt x="261160" y="431252"/>
                    <a:pt x="311828" y="381873"/>
                    <a:pt x="311828" y="322616"/>
                  </a:cubicBezTo>
                  <a:cubicBezTo>
                    <a:pt x="311828" y="263363"/>
                    <a:pt x="261160" y="212694"/>
                    <a:pt x="200616" y="212694"/>
                  </a:cubicBezTo>
                  <a:cubicBezTo>
                    <a:pt x="142649" y="212694"/>
                    <a:pt x="91980" y="263363"/>
                    <a:pt x="91980" y="322616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56F78D-A5A5-1482-3C82-ED8B744ADEA8}"/>
                </a:ext>
              </a:extLst>
            </p:cNvPr>
            <p:cNvSpPr/>
            <p:nvPr/>
          </p:nvSpPr>
          <p:spPr>
            <a:xfrm>
              <a:off x="7479304" y="3791611"/>
              <a:ext cx="404916" cy="395037"/>
            </a:xfrm>
            <a:custGeom>
              <a:avLst/>
              <a:gdLst>
                <a:gd name="connsiteX0" fmla="*/ 198096 w 404916"/>
                <a:gd name="connsiteY0" fmla="*/ 394764 h 395037"/>
                <a:gd name="connsiteX1" fmla="*/ 145 w 404916"/>
                <a:gd name="connsiteY1" fmla="*/ 196384 h 395037"/>
                <a:gd name="connsiteX2" fmla="*/ 198096 w 404916"/>
                <a:gd name="connsiteY2" fmla="*/ -274 h 395037"/>
                <a:gd name="connsiteX3" fmla="*/ 310596 w 404916"/>
                <a:gd name="connsiteY3" fmla="*/ 33647 h 395037"/>
                <a:gd name="connsiteX4" fmla="*/ 310596 w 404916"/>
                <a:gd name="connsiteY4" fmla="*/ 3159 h 395037"/>
                <a:gd name="connsiteX5" fmla="*/ 405061 w 404916"/>
                <a:gd name="connsiteY5" fmla="*/ 3159 h 395037"/>
                <a:gd name="connsiteX6" fmla="*/ 405061 w 404916"/>
                <a:gd name="connsiteY6" fmla="*/ 385746 h 395037"/>
                <a:gd name="connsiteX7" fmla="*/ 310596 w 404916"/>
                <a:gd name="connsiteY7" fmla="*/ 385746 h 395037"/>
                <a:gd name="connsiteX8" fmla="*/ 310596 w 404916"/>
                <a:gd name="connsiteY8" fmla="*/ 360411 h 395037"/>
                <a:gd name="connsiteX9" fmla="*/ 198096 w 404916"/>
                <a:gd name="connsiteY9" fmla="*/ 394764 h 395037"/>
                <a:gd name="connsiteX10" fmla="*/ 92035 w 404916"/>
                <a:gd name="connsiteY10" fmla="*/ 196384 h 395037"/>
                <a:gd name="connsiteX11" fmla="*/ 201958 w 404916"/>
                <a:gd name="connsiteY11" fmla="*/ 305019 h 395037"/>
                <a:gd name="connsiteX12" fmla="*/ 310596 w 404916"/>
                <a:gd name="connsiteY12" fmla="*/ 196384 h 395037"/>
                <a:gd name="connsiteX13" fmla="*/ 201958 w 404916"/>
                <a:gd name="connsiteY13" fmla="*/ 86461 h 395037"/>
                <a:gd name="connsiteX14" fmla="*/ 92035 w 404916"/>
                <a:gd name="connsiteY14" fmla="*/ 19638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4916" h="395037">
                  <a:moveTo>
                    <a:pt x="198096" y="394764"/>
                  </a:moveTo>
                  <a:cubicBezTo>
                    <a:pt x="89890" y="394764"/>
                    <a:pt x="145" y="305019"/>
                    <a:pt x="145" y="196384"/>
                  </a:cubicBezTo>
                  <a:cubicBezTo>
                    <a:pt x="145" y="86461"/>
                    <a:pt x="89890" y="-274"/>
                    <a:pt x="198096" y="-274"/>
                  </a:cubicBezTo>
                  <a:cubicBezTo>
                    <a:pt x="239744" y="-274"/>
                    <a:pt x="278820" y="10889"/>
                    <a:pt x="310596" y="33647"/>
                  </a:cubicBezTo>
                  <a:lnTo>
                    <a:pt x="310596" y="3159"/>
                  </a:lnTo>
                  <a:lnTo>
                    <a:pt x="405061" y="3159"/>
                  </a:lnTo>
                  <a:lnTo>
                    <a:pt x="405061" y="385746"/>
                  </a:lnTo>
                  <a:lnTo>
                    <a:pt x="310596" y="385746"/>
                  </a:lnTo>
                  <a:lnTo>
                    <a:pt x="310596" y="360411"/>
                  </a:lnTo>
                  <a:cubicBezTo>
                    <a:pt x="278820" y="381881"/>
                    <a:pt x="241034" y="394764"/>
                    <a:pt x="198096" y="394764"/>
                  </a:cubicBezTo>
                  <a:close/>
                  <a:moveTo>
                    <a:pt x="92035" y="196384"/>
                  </a:moveTo>
                  <a:cubicBezTo>
                    <a:pt x="92035" y="255641"/>
                    <a:pt x="142704" y="305019"/>
                    <a:pt x="201958" y="305019"/>
                  </a:cubicBezTo>
                  <a:cubicBezTo>
                    <a:pt x="261215" y="305019"/>
                    <a:pt x="310596" y="255641"/>
                    <a:pt x="310596" y="196384"/>
                  </a:cubicBezTo>
                  <a:cubicBezTo>
                    <a:pt x="310596" y="137130"/>
                    <a:pt x="261215" y="86461"/>
                    <a:pt x="201958" y="86461"/>
                  </a:cubicBezTo>
                  <a:cubicBezTo>
                    <a:pt x="142704" y="86461"/>
                    <a:pt x="92035" y="137130"/>
                    <a:pt x="92035" y="19638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8F2E013-484E-51E5-4A72-BCFF07CF3B1C}"/>
                </a:ext>
              </a:extLst>
            </p:cNvPr>
            <p:cNvSpPr/>
            <p:nvPr/>
          </p:nvSpPr>
          <p:spPr>
            <a:xfrm>
              <a:off x="6018524" y="3791611"/>
              <a:ext cx="405343" cy="395037"/>
            </a:xfrm>
            <a:custGeom>
              <a:avLst/>
              <a:gdLst>
                <a:gd name="connsiteX0" fmla="*/ 90992 w 405343"/>
                <a:gd name="connsiteY0" fmla="*/ 196384 h 395037"/>
                <a:gd name="connsiteX1" fmla="*/ 200914 w 405343"/>
                <a:gd name="connsiteY1" fmla="*/ 305019 h 395037"/>
                <a:gd name="connsiteX2" fmla="*/ 312127 w 405343"/>
                <a:gd name="connsiteY2" fmla="*/ 196384 h 395037"/>
                <a:gd name="connsiteX3" fmla="*/ 200914 w 405343"/>
                <a:gd name="connsiteY3" fmla="*/ 86461 h 395037"/>
                <a:gd name="connsiteX4" fmla="*/ 90992 w 405343"/>
                <a:gd name="connsiteY4" fmla="*/ 196384 h 395037"/>
                <a:gd name="connsiteX5" fmla="*/ 198340 w 405343"/>
                <a:gd name="connsiteY5" fmla="*/ 394764 h 395037"/>
                <a:gd name="connsiteX6" fmla="*/ -39 w 405343"/>
                <a:gd name="connsiteY6" fmla="*/ 196384 h 395037"/>
                <a:gd name="connsiteX7" fmla="*/ 198340 w 405343"/>
                <a:gd name="connsiteY7" fmla="*/ -274 h 395037"/>
                <a:gd name="connsiteX8" fmla="*/ 312127 w 405343"/>
                <a:gd name="connsiteY8" fmla="*/ 33647 h 395037"/>
                <a:gd name="connsiteX9" fmla="*/ 312127 w 405343"/>
                <a:gd name="connsiteY9" fmla="*/ 3159 h 395037"/>
                <a:gd name="connsiteX10" fmla="*/ 405305 w 405343"/>
                <a:gd name="connsiteY10" fmla="*/ 3159 h 395037"/>
                <a:gd name="connsiteX11" fmla="*/ 405305 w 405343"/>
                <a:gd name="connsiteY11" fmla="*/ 385746 h 395037"/>
                <a:gd name="connsiteX12" fmla="*/ 312127 w 405343"/>
                <a:gd name="connsiteY12" fmla="*/ 385746 h 395037"/>
                <a:gd name="connsiteX13" fmla="*/ 312127 w 405343"/>
                <a:gd name="connsiteY13" fmla="*/ 360411 h 395037"/>
                <a:gd name="connsiteX14" fmla="*/ 198340 w 405343"/>
                <a:gd name="connsiteY14" fmla="*/ 394764 h 39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5343" h="395037">
                  <a:moveTo>
                    <a:pt x="90992" y="196384"/>
                  </a:moveTo>
                  <a:cubicBezTo>
                    <a:pt x="90992" y="255641"/>
                    <a:pt x="141661" y="305019"/>
                    <a:pt x="200914" y="305019"/>
                  </a:cubicBezTo>
                  <a:cubicBezTo>
                    <a:pt x="261458" y="305019"/>
                    <a:pt x="312127" y="255641"/>
                    <a:pt x="312127" y="196384"/>
                  </a:cubicBezTo>
                  <a:cubicBezTo>
                    <a:pt x="312127" y="137130"/>
                    <a:pt x="261458" y="86461"/>
                    <a:pt x="200914" y="86461"/>
                  </a:cubicBezTo>
                  <a:cubicBezTo>
                    <a:pt x="141661" y="86461"/>
                    <a:pt x="90992" y="137130"/>
                    <a:pt x="90992" y="196384"/>
                  </a:cubicBezTo>
                  <a:close/>
                  <a:moveTo>
                    <a:pt x="198340" y="394764"/>
                  </a:moveTo>
                  <a:cubicBezTo>
                    <a:pt x="89703" y="394764"/>
                    <a:pt x="-39" y="305019"/>
                    <a:pt x="-39" y="196384"/>
                  </a:cubicBezTo>
                  <a:cubicBezTo>
                    <a:pt x="-39" y="86461"/>
                    <a:pt x="89703" y="-274"/>
                    <a:pt x="198340" y="-274"/>
                  </a:cubicBezTo>
                  <a:cubicBezTo>
                    <a:pt x="239991" y="-274"/>
                    <a:pt x="279064" y="10889"/>
                    <a:pt x="312127" y="33647"/>
                  </a:cubicBezTo>
                  <a:lnTo>
                    <a:pt x="312127" y="3159"/>
                  </a:lnTo>
                  <a:lnTo>
                    <a:pt x="405305" y="3159"/>
                  </a:lnTo>
                  <a:lnTo>
                    <a:pt x="405305" y="385746"/>
                  </a:lnTo>
                  <a:lnTo>
                    <a:pt x="312127" y="385746"/>
                  </a:lnTo>
                  <a:lnTo>
                    <a:pt x="312127" y="360411"/>
                  </a:lnTo>
                  <a:cubicBezTo>
                    <a:pt x="280352" y="381881"/>
                    <a:pt x="241278" y="394764"/>
                    <a:pt x="198340" y="394764"/>
                  </a:cubicBezTo>
                </a:path>
              </a:pathLst>
            </a:custGeom>
            <a:grpFill/>
            <a:ln w="3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FF4BAC-ACD6-E97B-4916-24D36EF614A2}"/>
              </a:ext>
            </a:extLst>
          </p:cNvPr>
          <p:cNvGrpSpPr/>
          <p:nvPr/>
        </p:nvGrpSpPr>
        <p:grpSpPr>
          <a:xfrm rot="16200000">
            <a:off x="-1542413" y="4864967"/>
            <a:ext cx="512408" cy="1885282"/>
            <a:chOff x="1843156" y="-899317"/>
            <a:chExt cx="512408" cy="476517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D4EAAE1-FF22-7131-2DFE-550916F79A9F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319CD37-81B1-D83D-B7BB-EA6EA6CCEE53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FB45F5-1DCE-F313-CA92-657A19A2825A}"/>
              </a:ext>
            </a:extLst>
          </p:cNvPr>
          <p:cNvGrpSpPr/>
          <p:nvPr/>
        </p:nvGrpSpPr>
        <p:grpSpPr>
          <a:xfrm rot="16200000">
            <a:off x="12959038" y="1845930"/>
            <a:ext cx="512408" cy="1420617"/>
            <a:chOff x="1843156" y="-899317"/>
            <a:chExt cx="512408" cy="476517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5AED67B1-32CD-1138-0710-AD404B2C5B40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AEA2D1E-07C0-1216-5EFA-FD857AC8AEFF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163D17-42D6-4B4A-A4CA-E6515C24D30C}"/>
              </a:ext>
            </a:extLst>
          </p:cNvPr>
          <p:cNvSpPr txBox="1"/>
          <p:nvPr/>
        </p:nvSpPr>
        <p:spPr>
          <a:xfrm>
            <a:off x="12192000" y="271079"/>
            <a:ext cx="678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ENDORSEMENTS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Athletic Shoe">
                <a:extLst>
                  <a:ext uri="{FF2B5EF4-FFF2-40B4-BE49-F238E27FC236}">
                    <a16:creationId xmlns:a16="http://schemas.microsoft.com/office/drawing/2014/main" id="{99151CDF-3693-0A67-FBE6-0990C783E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609864"/>
                  </p:ext>
                </p:extLst>
              </p:nvPr>
            </p:nvGraphicFramePr>
            <p:xfrm rot="18121423">
              <a:off x="-4528245" y="-2791678"/>
              <a:ext cx="6184689" cy="3672753"/>
            </p:xfrm>
            <a:graphic>
              <a:graphicData uri="http://schemas.microsoft.com/office/drawing/2017/model3d">
                <am3d:model3d r:embed="rId3">
                  <am3d:spPr>
                    <a:xfrm rot="18121423">
                      <a:off x="0" y="0"/>
                      <a:ext cx="6184689" cy="3672753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3035027" ay="397440" az="47927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516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Athletic Shoe">
                <a:extLst>
                  <a:ext uri="{FF2B5EF4-FFF2-40B4-BE49-F238E27FC236}">
                    <a16:creationId xmlns:a16="http://schemas.microsoft.com/office/drawing/2014/main" id="{99151CDF-3693-0A67-FBE6-0990C783E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121423">
                <a:off x="-4528245" y="-2791678"/>
                <a:ext cx="6184689" cy="367275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D3B1E3F-7542-6C26-4AB1-AE57DD920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07" y="1855989"/>
            <a:ext cx="7700070" cy="47750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E60A2E-9EBD-4E91-402C-043EE06617D7}"/>
              </a:ext>
            </a:extLst>
          </p:cNvPr>
          <p:cNvSpPr txBox="1"/>
          <p:nvPr/>
        </p:nvSpPr>
        <p:spPr>
          <a:xfrm>
            <a:off x="179421" y="1304177"/>
            <a:ext cx="48598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i="0" dirty="0">
                <a:solidFill>
                  <a:schemeClr val="bg1"/>
                </a:solidFill>
                <a:effectLst/>
              </a:rPr>
              <a:t>Global revenue of adidas, Nike and Puma</a:t>
            </a:r>
            <a:endParaRPr lang="en-IN" sz="2200" dirty="0">
              <a:solidFill>
                <a:schemeClr val="bg1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2527BA9-C8AB-F4AD-1E2A-506205683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329930"/>
              </p:ext>
            </p:extLst>
          </p:nvPr>
        </p:nvGraphicFramePr>
        <p:xfrm>
          <a:off x="8134797" y="2028500"/>
          <a:ext cx="3614752" cy="4053840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3614752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38633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Nike has generated 217% more revenue since 2006 as compared to Adidas and Puma that have generated 122% and 206% respectively since 2006.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All three companies have shown a steady increase in revenue over the years. Nike has maintained a significant lead over the other two throughout this period.</a:t>
                      </a:r>
                      <a:endParaRPr lang="en-IN" sz="2000" dirty="0">
                        <a:latin typeface="+mn-lt"/>
                      </a:endParaRPr>
                    </a:p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49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vector graph chart with moving up arrow stock market financial investment diagram on blue background">
            <a:extLst>
              <a:ext uri="{FF2B5EF4-FFF2-40B4-BE49-F238E27FC236}">
                <a16:creationId xmlns:a16="http://schemas.microsoft.com/office/drawing/2014/main" id="{362B0052-2F88-5113-1575-FE45A02F6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4"/>
          <a:stretch/>
        </p:blipFill>
        <p:spPr bwMode="auto">
          <a:xfrm>
            <a:off x="-1" y="-69772"/>
            <a:ext cx="12192001" cy="69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0CE06E0-69A5-04F2-E878-7DF53E5CE43E}"/>
              </a:ext>
            </a:extLst>
          </p:cNvPr>
          <p:cNvGrpSpPr/>
          <p:nvPr/>
        </p:nvGrpSpPr>
        <p:grpSpPr>
          <a:xfrm rot="16200000">
            <a:off x="-93713" y="3858270"/>
            <a:ext cx="512408" cy="1885282"/>
            <a:chOff x="1843156" y="-899317"/>
            <a:chExt cx="512408" cy="476517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7D06A00-0F31-387D-374C-BA5ADC89CF13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96AE9A7-02AE-AC35-D2C4-EC4330E2977B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9EAE6D-F339-20C8-AB98-92D9E4AE1152}"/>
              </a:ext>
            </a:extLst>
          </p:cNvPr>
          <p:cNvGrpSpPr/>
          <p:nvPr/>
        </p:nvGrpSpPr>
        <p:grpSpPr>
          <a:xfrm rot="16200000">
            <a:off x="11788915" y="1145583"/>
            <a:ext cx="512408" cy="2319877"/>
            <a:chOff x="1843156" y="-899317"/>
            <a:chExt cx="512408" cy="476517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527ADD5-AD93-EEDF-F564-06B7F4513DAB}"/>
                </a:ext>
              </a:extLst>
            </p:cNvPr>
            <p:cNvSpPr/>
            <p:nvPr/>
          </p:nvSpPr>
          <p:spPr>
            <a:xfrm rot="5400000">
              <a:off x="-453506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DB699B7-0EDF-375A-D0D2-04E8FA6D7E0A}"/>
                </a:ext>
              </a:extLst>
            </p:cNvPr>
            <p:cNvSpPr/>
            <p:nvPr/>
          </p:nvSpPr>
          <p:spPr>
            <a:xfrm rot="5400000">
              <a:off x="-112947" y="1397345"/>
              <a:ext cx="4765174" cy="171849"/>
            </a:xfrm>
            <a:prstGeom prst="roundRect">
              <a:avLst>
                <a:gd name="adj" fmla="val 0"/>
              </a:avLst>
            </a:prstGeom>
            <a:solidFill>
              <a:srgbClr val="F62E2E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0FD90E-AC32-3068-9AEF-4F8F4D6C8E77}"/>
              </a:ext>
            </a:extLst>
          </p:cNvPr>
          <p:cNvSpPr/>
          <p:nvPr/>
        </p:nvSpPr>
        <p:spPr>
          <a:xfrm>
            <a:off x="658812" y="1817007"/>
            <a:ext cx="3303587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B77CBBD-9D57-EBD2-F26A-27473CCB9625}"/>
              </a:ext>
            </a:extLst>
          </p:cNvPr>
          <p:cNvSpPr/>
          <p:nvPr/>
        </p:nvSpPr>
        <p:spPr>
          <a:xfrm>
            <a:off x="8179339" y="1817007"/>
            <a:ext cx="3303587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40BC19-21A7-754C-C8A9-FBC14C934936}"/>
              </a:ext>
            </a:extLst>
          </p:cNvPr>
          <p:cNvSpPr/>
          <p:nvPr/>
        </p:nvSpPr>
        <p:spPr>
          <a:xfrm>
            <a:off x="4458720" y="1817007"/>
            <a:ext cx="3303587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F1C1C-8BF8-F173-420B-4A68FD20719D}"/>
              </a:ext>
            </a:extLst>
          </p:cNvPr>
          <p:cNvSpPr txBox="1"/>
          <p:nvPr/>
        </p:nvSpPr>
        <p:spPr>
          <a:xfrm>
            <a:off x="658813" y="2094049"/>
            <a:ext cx="3303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TOTAL REVENUE</a:t>
            </a:r>
          </a:p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IN 2023</a:t>
            </a:r>
            <a:endParaRPr lang="en-GB" sz="20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E6ED6-90B7-4F37-25DA-E9ED0BB1E87B}"/>
              </a:ext>
            </a:extLst>
          </p:cNvPr>
          <p:cNvSpPr txBox="1"/>
          <p:nvPr/>
        </p:nvSpPr>
        <p:spPr>
          <a:xfrm>
            <a:off x="652200" y="4444383"/>
            <a:ext cx="3303586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Total revenue generated by Nike as of 2023 increased to $51.2B as compared to the revenue generated in the year 2005 which was $13.74B.</a:t>
            </a:r>
            <a:endParaRPr lang="en-GB" sz="1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653D3-ECC2-DC34-079F-672B2DF8304B}"/>
              </a:ext>
            </a:extLst>
          </p:cNvPr>
          <p:cNvSpPr txBox="1"/>
          <p:nvPr/>
        </p:nvSpPr>
        <p:spPr>
          <a:xfrm>
            <a:off x="658813" y="3141702"/>
            <a:ext cx="3303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$51.22B</a:t>
            </a:r>
            <a:endParaRPr lang="en-GB" sz="66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1C09D-BFD8-137E-3E37-838B7D4CECEC}"/>
              </a:ext>
            </a:extLst>
          </p:cNvPr>
          <p:cNvSpPr txBox="1"/>
          <p:nvPr/>
        </p:nvSpPr>
        <p:spPr>
          <a:xfrm>
            <a:off x="4458720" y="2094049"/>
            <a:ext cx="3303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TOTAL STORES</a:t>
            </a:r>
          </a:p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IN 2023</a:t>
            </a:r>
            <a:endParaRPr lang="en-GB" sz="20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D6A5D-F1ED-6322-DBE5-61BEB8792E76}"/>
              </a:ext>
            </a:extLst>
          </p:cNvPr>
          <p:cNvSpPr txBox="1"/>
          <p:nvPr/>
        </p:nvSpPr>
        <p:spPr>
          <a:xfrm>
            <a:off x="4444207" y="4425935"/>
            <a:ext cx="3303586" cy="125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 the year of 2009, Nike had 674 stores worldwide and the highest were in 2018 with 1,182 stores. In 2023, Nike has 1,032 stores worldwide.</a:t>
            </a:r>
          </a:p>
          <a:p>
            <a:pPr algn="ctr">
              <a:lnSpc>
                <a:spcPct val="130000"/>
              </a:lnSpc>
            </a:pPr>
            <a:endParaRPr lang="en-GB" sz="11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82BB94-E19C-5C67-48A8-C655EBF40B45}"/>
              </a:ext>
            </a:extLst>
          </p:cNvPr>
          <p:cNvSpPr txBox="1"/>
          <p:nvPr/>
        </p:nvSpPr>
        <p:spPr>
          <a:xfrm>
            <a:off x="4458720" y="3141702"/>
            <a:ext cx="3303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1,032</a:t>
            </a:r>
            <a:endParaRPr lang="en-GB" sz="66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6AD49-1A59-EF2C-5660-97896D04BD05}"/>
              </a:ext>
            </a:extLst>
          </p:cNvPr>
          <p:cNvSpPr txBox="1"/>
          <p:nvPr/>
        </p:nvSpPr>
        <p:spPr>
          <a:xfrm>
            <a:off x="8193087" y="2094049"/>
            <a:ext cx="3303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>
                    <a:lumMod val="75000"/>
                  </a:schemeClr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OVERALL NPS SCORE AS OF 2022</a:t>
            </a:r>
            <a:endParaRPr lang="en-GB" sz="2000" spc="600" dirty="0">
              <a:solidFill>
                <a:schemeClr val="bg1">
                  <a:lumMod val="75000"/>
                </a:schemeClr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B1CB4-8F49-A4D9-AE0A-121F32F3B32B}"/>
              </a:ext>
            </a:extLst>
          </p:cNvPr>
          <p:cNvSpPr txBox="1"/>
          <p:nvPr/>
        </p:nvSpPr>
        <p:spPr>
          <a:xfrm>
            <a:off x="8186214" y="4444383"/>
            <a:ext cx="3303586" cy="79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65% percent of the Nike’s customers are Promoters, 20% are Passives, and 15% are Detractors, totaling up to 50% NPS score.</a:t>
            </a:r>
            <a:endParaRPr lang="en-GB" sz="12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12EE6-22BA-21F1-5E6A-E4C120C010B1}"/>
              </a:ext>
            </a:extLst>
          </p:cNvPr>
          <p:cNvSpPr txBox="1"/>
          <p:nvPr/>
        </p:nvSpPr>
        <p:spPr>
          <a:xfrm>
            <a:off x="8193087" y="3141702"/>
            <a:ext cx="3303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50	%</a:t>
            </a:r>
            <a:endParaRPr lang="en-GB" sz="66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F80E7-6C92-C8E2-23B2-4C826EEE2CA8}"/>
              </a:ext>
            </a:extLst>
          </p:cNvPr>
          <p:cNvSpPr txBox="1"/>
          <p:nvPr/>
        </p:nvSpPr>
        <p:spPr>
          <a:xfrm>
            <a:off x="3752772" y="353687"/>
            <a:ext cx="4686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STATISTICS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thletic Shoe">
                <a:extLst>
                  <a:ext uri="{FF2B5EF4-FFF2-40B4-BE49-F238E27FC236}">
                    <a16:creationId xmlns:a16="http://schemas.microsoft.com/office/drawing/2014/main" id="{DB184272-1F08-2F74-295E-86E6BEB591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9271356"/>
                  </p:ext>
                </p:extLst>
              </p:nvPr>
            </p:nvGraphicFramePr>
            <p:xfrm rot="19518359">
              <a:off x="-2707839" y="-937069"/>
              <a:ext cx="5899239" cy="3863049"/>
            </p:xfrm>
            <a:graphic>
              <a:graphicData uri="http://schemas.microsoft.com/office/drawing/2017/model3d">
                <am3d:model3d r:embed="rId3">
                  <am3d:spPr>
                    <a:xfrm rot="19518359">
                      <a:off x="0" y="0"/>
                      <a:ext cx="5899239" cy="3863049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621045" ay="-518217" az="37798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5167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thletic Shoe">
                <a:extLst>
                  <a:ext uri="{FF2B5EF4-FFF2-40B4-BE49-F238E27FC236}">
                    <a16:creationId xmlns:a16="http://schemas.microsoft.com/office/drawing/2014/main" id="{DB184272-1F08-2F74-295E-86E6BEB591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518359">
                <a:off x="-2707839" y="-937069"/>
                <a:ext cx="5899239" cy="38630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20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6F0849E-0FB3-2CBE-2549-8305D560E3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" b="906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5F80E7-6C92-C8E2-23B2-4C826EEE2CA8}"/>
              </a:ext>
            </a:extLst>
          </p:cNvPr>
          <p:cNvSpPr txBox="1"/>
          <p:nvPr/>
        </p:nvSpPr>
        <p:spPr>
          <a:xfrm>
            <a:off x="4360209" y="68467"/>
            <a:ext cx="7831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RECOMMENDATION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1941766"/>
                  </p:ext>
                </p:extLst>
              </p:nvPr>
            </p:nvGraphicFramePr>
            <p:xfrm rot="18372070">
              <a:off x="6695097" y="2139433"/>
              <a:ext cx="6987326" cy="3655495"/>
            </p:xfrm>
            <a:graphic>
              <a:graphicData uri="http://schemas.microsoft.com/office/drawing/2017/model3d">
                <am3d:model3d r:embed="rId3">
                  <am3d:spPr>
                    <a:xfrm rot="18372070">
                      <a:off x="0" y="0"/>
                      <a:ext cx="6987326" cy="3655495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8944152" ay="-352246" az="1058958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7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8372070">
                <a:off x="6695097" y="2139433"/>
                <a:ext cx="6987326" cy="36554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34B1B2B-97DC-0443-AC63-663B31366F8B}"/>
              </a:ext>
            </a:extLst>
          </p:cNvPr>
          <p:cNvSpPr txBox="1"/>
          <p:nvPr/>
        </p:nvSpPr>
        <p:spPr>
          <a:xfrm>
            <a:off x="259977" y="1430305"/>
            <a:ext cx="9269506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Nike should use augmented reality (AR) and virtual reality (VR) technologies to give customers unique shopping experiences, including virtual try-ons or immersive brand experiences.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Nike already has a significant online presence, but expanding its direct-to-consumer channels might strengthen relationships with customers and boost revenue. This can include first access to new products or customized online or mobile purchasing experiences.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By leveraging customer data such has search habit, Nike could offer more personalized product recommendations and marketing messages. This can lead to higher customer engagement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Although Nike is a worldwide brand, it may increase sales by adapting its business practices according to local preferences and tastes in different markets. This may involve local collaborations or targeted advertising initiatives.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5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Athletic Shoe">
                <a:extLst>
                  <a:ext uri="{FF2B5EF4-FFF2-40B4-BE49-F238E27FC236}">
                    <a16:creationId xmlns:a16="http://schemas.microsoft.com/office/drawing/2014/main" id="{94B605A0-35F2-B1A9-BF67-1F0D707940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7877EF-8C6A-53C0-1038-957685EA5C8C}"/>
              </a:ext>
            </a:extLst>
          </p:cNvPr>
          <p:cNvSpPr txBox="1"/>
          <p:nvPr/>
        </p:nvSpPr>
        <p:spPr>
          <a:xfrm>
            <a:off x="-1260449" y="199364"/>
            <a:ext cx="78317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REFERENCES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79D6C-0046-0DBC-45FC-836A4B6E1B98}"/>
              </a:ext>
            </a:extLst>
          </p:cNvPr>
          <p:cNvSpPr txBox="1"/>
          <p:nvPr/>
        </p:nvSpPr>
        <p:spPr>
          <a:xfrm>
            <a:off x="221345" y="1718426"/>
            <a:ext cx="117493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https://www.kaggle.com/datasets/polartech/nike-sportwear-product-dataset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https://www.kaggle.com/datasets/tinkuzp23/nike-onlinestore-customer-reviews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https://www.google.com/url?sa=i&amp;url=https%3A%2F%2Fwww.slideserve.com%2Ferma%2Fnike&amp;psig=AOvVaw18OO3GmuZxXNzVv42vwkv8&amp;ust=1700848152488000&amp;source=images&amp;cd=vfe&amp;opi=89978449&amp;ved=0CBIQjRxqFwoTCKDdxKHX2oIDFQAAAAAdAAAAABAE</a:t>
            </a:r>
          </a:p>
          <a:p>
            <a:r>
              <a:rPr lang="en-US" dirty="0">
                <a:solidFill>
                  <a:schemeClr val="bg1"/>
                </a:solidFill>
              </a:rPr>
              <a:t>https://panmore.com/nike-inc-vision-statement-mission-statement</a:t>
            </a:r>
          </a:p>
          <a:p>
            <a:r>
              <a:rPr lang="en-US" dirty="0">
                <a:solidFill>
                  <a:schemeClr val="bg1"/>
                </a:solidFill>
              </a:rPr>
              <a:t>https://penji.co/nike-marketing-strategy/</a:t>
            </a:r>
          </a:p>
          <a:p>
            <a:r>
              <a:rPr lang="en-US" dirty="0">
                <a:solidFill>
                  <a:schemeClr val="bg1"/>
                </a:solidFill>
              </a:rPr>
              <a:t>https://panmore.com/nike-inc-marketing-mix-4ps-product-place-promotion-price-analysis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https://www.statista.com/statistics/269599/net-sales-of-adidas-and-puma-worldwide/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https://www.statista.com/statistics/241683/nikes-sales-worldwide-since-2004/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https://www.comparably.com/brands/nike</a:t>
            </a:r>
          </a:p>
          <a:p>
            <a:r>
              <a:rPr lang="en-US" dirty="0">
                <a:solidFill>
                  <a:schemeClr val="bg1"/>
                </a:solidFill>
              </a:rPr>
              <a:t>https://www.statista.com/statistics/250287/total-number-of-nike-retail-stores-worldwide/#:~:text=Number%20of%20Nike%20stores%20globally%202009%2D2023&amp;text=As%20of%20May%2031%2C%202023,nearly%20370%20in%20that%20year.</a:t>
            </a:r>
          </a:p>
          <a:p>
            <a:r>
              <a:rPr lang="en-US" dirty="0">
                <a:solidFill>
                  <a:schemeClr val="bg1"/>
                </a:solidFill>
              </a:rPr>
              <a:t>https://ca.trustpilot.com/review/nike.uk</a:t>
            </a:r>
          </a:p>
          <a:p>
            <a:r>
              <a:rPr lang="en-US" dirty="0">
                <a:solidFill>
                  <a:schemeClr val="bg1"/>
                </a:solidFill>
              </a:rPr>
              <a:t>https://slidechef.net/templates/free-animated-nike-template/</a:t>
            </a:r>
          </a:p>
          <a:p>
            <a:r>
              <a:rPr lang="en-US" dirty="0">
                <a:solidFill>
                  <a:schemeClr val="bg1"/>
                </a:solidFill>
              </a:rPr>
              <a:t>https://en.wikipedia.org/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5">
            <a:extLst>
              <a:ext uri="{FF2B5EF4-FFF2-40B4-BE49-F238E27FC236}">
                <a16:creationId xmlns:a16="http://schemas.microsoft.com/office/drawing/2014/main" id="{4918B844-B092-6881-2EC1-CEDD8ACE0D81}"/>
              </a:ext>
            </a:extLst>
          </p:cNvPr>
          <p:cNvSpPr/>
          <p:nvPr/>
        </p:nvSpPr>
        <p:spPr>
          <a:xfrm rot="21346023">
            <a:off x="658815" y="1589712"/>
            <a:ext cx="10837862" cy="3846352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solidFill>
            <a:srgbClr val="F2F2F2">
              <a:alpha val="50000"/>
            </a:srgbClr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5E609-244E-4B50-9029-8481D06DCEF6}"/>
              </a:ext>
            </a:extLst>
          </p:cNvPr>
          <p:cNvSpPr txBox="1"/>
          <p:nvPr/>
        </p:nvSpPr>
        <p:spPr>
          <a:xfrm rot="20451965">
            <a:off x="2883142" y="1934144"/>
            <a:ext cx="57777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THANK YOU</a:t>
            </a:r>
            <a:endParaRPr lang="en-GB" sz="88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18DF41-97D2-19F0-D9DE-4B1800754F30}"/>
              </a:ext>
            </a:extLst>
          </p:cNvPr>
          <p:cNvGrpSpPr/>
          <p:nvPr/>
        </p:nvGrpSpPr>
        <p:grpSpPr>
          <a:xfrm>
            <a:off x="658813" y="481410"/>
            <a:ext cx="10837862" cy="157063"/>
            <a:chOff x="658813" y="481410"/>
            <a:chExt cx="10837862" cy="157063"/>
          </a:xfrm>
        </p:grpSpPr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349631BB-64F9-4EB4-4D68-BD089BF8F1E2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C3F497D7-49D3-5F13-B228-E953D7C6616F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A2E44D23-7B0C-CBD9-5CBF-597ECA2750AE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675DE14C-0FE8-8E1F-E8AD-FCBA99072BA9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BBB28F8E-A6A9-33A5-2FCB-136A6F5844E7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1840D57-D295-047F-1F0B-9F6BC935A4B0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898A4F17-AED4-1BF9-4E25-F8473CFF51F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19CBD916-03D7-E316-B441-ECFF24DAAB14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B3AD99B1-3C4C-DCF5-862B-0FD19175CB81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Graphic 5">
              <a:extLst>
                <a:ext uri="{FF2B5EF4-FFF2-40B4-BE49-F238E27FC236}">
                  <a16:creationId xmlns:a16="http://schemas.microsoft.com/office/drawing/2014/main" id="{D2B47C61-3058-BC31-E07C-1E7E5A5AF5B9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Graphic 5">
              <a:extLst>
                <a:ext uri="{FF2B5EF4-FFF2-40B4-BE49-F238E27FC236}">
                  <a16:creationId xmlns:a16="http://schemas.microsoft.com/office/drawing/2014/main" id="{9E8B0DCD-9C1E-F516-6EB4-CF0E83D8F823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13005517-6C59-31ED-67CF-3565FA9FA00B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4D633E1B-27E3-C6E2-CDDE-E9DC3FA7695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BD0E48B5-E392-0EAF-ACDA-2D1729CBDA92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9D0237F-2487-949A-761B-DA3D5483963E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Graphic 5">
              <a:extLst>
                <a:ext uri="{FF2B5EF4-FFF2-40B4-BE49-F238E27FC236}">
                  <a16:creationId xmlns:a16="http://schemas.microsoft.com/office/drawing/2014/main" id="{D0C683B8-37AD-005C-EEEB-208BBA56A18C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2CD6F148-D25E-60EA-67AB-607D88ECFDDD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2C778FE5-8B60-1AFA-DD8F-74AB429227EB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C1FC3A-4CBF-9C78-7C75-B58B63C41A66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AC145EFD-09DA-1962-FEF9-F57F6DE537F8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47C96501-3B6F-1AF1-9741-C9393153E596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B713A652-8FB7-AE14-1859-9D5ADFE948CE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C95ACA4E-511D-EF64-05CA-A9AEA9734837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7C6C33AD-316D-D8FE-C98C-73299E353598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76B33689-0B99-5E76-D463-25F614909C23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DB3EB9E4-D5FF-5490-8444-7413A537F963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9DFD96DD-D1D1-5063-B077-D23A9EF1622D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452A4989-56F4-DABC-2EB8-307CA8BB7DB7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91665D73-1AF8-F7DE-C08A-784523C1B67A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934CE6ED-F2E4-E737-061A-1C03AEC0F3D0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1090CC9-5677-207D-7477-8DDFE78DD37A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27696E30-353D-F1B1-442E-889A328FAE2A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20229814-C4B4-1D1F-A00F-23ED7A112C48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D217E28A-7A9C-AA22-3025-5E286BC49DCD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EC4CB90D-6DBD-4AB4-A570-0B7D33609A51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95088056-AF92-CD4F-ED37-D5E19CDA7E9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Graphic 5">
              <a:extLst>
                <a:ext uri="{FF2B5EF4-FFF2-40B4-BE49-F238E27FC236}">
                  <a16:creationId xmlns:a16="http://schemas.microsoft.com/office/drawing/2014/main" id="{3D4545D8-B62B-8403-9965-E269D5FCE178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4178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B44AEC-65CD-179B-5499-6F0A78721C1D}"/>
              </a:ext>
            </a:extLst>
          </p:cNvPr>
          <p:cNvSpPr txBox="1"/>
          <p:nvPr/>
        </p:nvSpPr>
        <p:spPr>
          <a:xfrm>
            <a:off x="0" y="1851645"/>
            <a:ext cx="1221631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b="1" spc="600" dirty="0">
                <a:solidFill>
                  <a:schemeClr val="bg1">
                    <a:alpha val="10000"/>
                  </a:schemeClr>
                </a:solidFill>
                <a:latin typeface="Anton" pitchFamily="2" charset="0"/>
                <a:ea typeface="Inter" panose="02000503000000020004" pitchFamily="50" charset="0"/>
                <a:cs typeface="Open Sans" pitchFamily="2" charset="0"/>
              </a:rPr>
              <a:t>JUST DO IT.</a:t>
            </a:r>
            <a:endParaRPr lang="en-GB" sz="19900" b="1" spc="600" dirty="0">
              <a:solidFill>
                <a:schemeClr val="bg1">
                  <a:alpha val="10000"/>
                </a:schemeClr>
              </a:solidFill>
              <a:latin typeface="Anton" pitchFamily="2" charset="0"/>
              <a:ea typeface="Inter" panose="02000503000000020004" pitchFamily="50" charset="0"/>
              <a:cs typeface="Open Sans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8477015"/>
                  </p:ext>
                </p:extLst>
              </p:nvPr>
            </p:nvGraphicFramePr>
            <p:xfrm rot="1196158">
              <a:off x="434479" y="2275782"/>
              <a:ext cx="12546134" cy="7329685"/>
            </p:xfrm>
            <a:graphic>
              <a:graphicData uri="http://schemas.microsoft.com/office/drawing/2017/model3d">
                <am3d:model3d r:embed="rId2">
                  <am3d:spPr>
                    <a:xfrm rot="1196158">
                      <a:off x="0" y="0"/>
                      <a:ext cx="12546134" cy="7329685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0105116" ay="-743264" az="-106489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1543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96158">
                <a:off x="434479" y="2275782"/>
                <a:ext cx="12546134" cy="732968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7209673-2B48-28DD-2619-7B787D5236DF}"/>
              </a:ext>
            </a:extLst>
          </p:cNvPr>
          <p:cNvSpPr txBox="1"/>
          <p:nvPr/>
        </p:nvSpPr>
        <p:spPr>
          <a:xfrm>
            <a:off x="-328564" y="-2254464"/>
            <a:ext cx="1284441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spc="600" dirty="0">
                <a:solidFill>
                  <a:srgbClr val="201E1E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NIKE</a:t>
            </a:r>
            <a:endParaRPr lang="en-GB" sz="28700" spc="600" dirty="0">
              <a:solidFill>
                <a:srgbClr val="201E1E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D21590-0A07-94C7-BA40-E6BCAB48F9E2}"/>
              </a:ext>
            </a:extLst>
          </p:cNvPr>
          <p:cNvGrpSpPr/>
          <p:nvPr/>
        </p:nvGrpSpPr>
        <p:grpSpPr>
          <a:xfrm>
            <a:off x="9219645" y="481410"/>
            <a:ext cx="5334470" cy="157063"/>
            <a:chOff x="9219645" y="481410"/>
            <a:chExt cx="5334470" cy="157063"/>
          </a:xfrm>
        </p:grpSpPr>
        <p:sp>
          <p:nvSpPr>
            <p:cNvPr id="27" name="Graphic 5">
              <a:extLst>
                <a:ext uri="{FF2B5EF4-FFF2-40B4-BE49-F238E27FC236}">
                  <a16:creationId xmlns:a16="http://schemas.microsoft.com/office/drawing/2014/main" id="{17F21E4B-9E80-8CAC-CC6A-EEEEB6B43271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06EFEE66-A6F2-8E37-0602-599F993CB5AC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93137697-8014-649B-56AF-FED46ABC505B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3CC60FD1-9595-95A0-B16B-DACA2B6E360F}"/>
                </a:ext>
              </a:extLst>
            </p:cNvPr>
            <p:cNvSpPr/>
            <p:nvPr/>
          </p:nvSpPr>
          <p:spPr>
            <a:xfrm>
              <a:off x="1105410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BA4FC002-EA99-E6BF-75A8-074E6B94B2A0}"/>
                </a:ext>
              </a:extLst>
            </p:cNvPr>
            <p:cNvSpPr/>
            <p:nvPr/>
          </p:nvSpPr>
          <p:spPr>
            <a:xfrm>
              <a:off x="1166559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6706F586-CE5D-5497-118C-75AFE023C8D8}"/>
                </a:ext>
              </a:extLst>
            </p:cNvPr>
            <p:cNvSpPr/>
            <p:nvPr/>
          </p:nvSpPr>
          <p:spPr>
            <a:xfrm>
              <a:off x="1227708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FB793B7B-BF53-B78E-5090-22DA49402F2C}"/>
                </a:ext>
              </a:extLst>
            </p:cNvPr>
            <p:cNvSpPr/>
            <p:nvPr/>
          </p:nvSpPr>
          <p:spPr>
            <a:xfrm>
              <a:off x="1288857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FB394126-C77C-53D5-F578-0BBB33D7B6C8}"/>
                </a:ext>
              </a:extLst>
            </p:cNvPr>
            <p:cNvSpPr/>
            <p:nvPr/>
          </p:nvSpPr>
          <p:spPr>
            <a:xfrm>
              <a:off x="1411155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59B4175C-9978-E8E8-E430-74788B92CBAB}"/>
                </a:ext>
              </a:extLst>
            </p:cNvPr>
            <p:cNvSpPr/>
            <p:nvPr/>
          </p:nvSpPr>
          <p:spPr>
            <a:xfrm>
              <a:off x="1350006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EC3719-2C3E-9FAD-3B0B-5C636D01B56F}"/>
              </a:ext>
            </a:extLst>
          </p:cNvPr>
          <p:cNvGrpSpPr/>
          <p:nvPr/>
        </p:nvGrpSpPr>
        <p:grpSpPr>
          <a:xfrm>
            <a:off x="-2362108" y="481410"/>
            <a:ext cx="5334463" cy="157063"/>
            <a:chOff x="-2362108" y="481410"/>
            <a:chExt cx="5334463" cy="157063"/>
          </a:xfrm>
        </p:grpSpPr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E796E1D0-5291-A9A1-9771-0D85FDB621CE}"/>
                </a:ext>
              </a:extLst>
            </p:cNvPr>
            <p:cNvSpPr/>
            <p:nvPr/>
          </p:nvSpPr>
          <p:spPr>
            <a:xfrm>
              <a:off x="-17506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D2757CA2-9EBC-FFC4-0D16-ED46C6B6DB10}"/>
                </a:ext>
              </a:extLst>
            </p:cNvPr>
            <p:cNvSpPr/>
            <p:nvPr/>
          </p:nvSpPr>
          <p:spPr>
            <a:xfrm>
              <a:off x="-5276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AE79A2FA-53DF-26D2-04E3-B219C84944A6}"/>
                </a:ext>
              </a:extLst>
            </p:cNvPr>
            <p:cNvSpPr/>
            <p:nvPr/>
          </p:nvSpPr>
          <p:spPr>
            <a:xfrm>
              <a:off x="6953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32AF6728-67E4-D51E-397B-0F273320973B}"/>
                </a:ext>
              </a:extLst>
            </p:cNvPr>
            <p:cNvSpPr/>
            <p:nvPr/>
          </p:nvSpPr>
          <p:spPr>
            <a:xfrm>
              <a:off x="13068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Graphic 5">
              <a:extLst>
                <a:ext uri="{FF2B5EF4-FFF2-40B4-BE49-F238E27FC236}">
                  <a16:creationId xmlns:a16="http://schemas.microsoft.com/office/drawing/2014/main" id="{7D658C9E-3ACE-B55F-909E-5A2FB07D2D3C}"/>
                </a:ext>
              </a:extLst>
            </p:cNvPr>
            <p:cNvSpPr/>
            <p:nvPr/>
          </p:nvSpPr>
          <p:spPr>
            <a:xfrm>
              <a:off x="19183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757B20A-CC91-C5BD-C594-3CDDDE62EBCE}"/>
                </a:ext>
              </a:extLst>
            </p:cNvPr>
            <p:cNvSpPr/>
            <p:nvPr/>
          </p:nvSpPr>
          <p:spPr>
            <a:xfrm>
              <a:off x="252979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49E72A8C-100D-76FA-61F0-80BB6BA61D4A}"/>
                </a:ext>
              </a:extLst>
            </p:cNvPr>
            <p:cNvSpPr/>
            <p:nvPr/>
          </p:nvSpPr>
          <p:spPr>
            <a:xfrm>
              <a:off x="-23621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F3E96A0B-19E9-D9A9-82DD-79533A53550D}"/>
                </a:ext>
              </a:extLst>
            </p:cNvPr>
            <p:cNvSpPr/>
            <p:nvPr/>
          </p:nvSpPr>
          <p:spPr>
            <a:xfrm>
              <a:off x="-11391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5A004634-724E-4DF6-A3D2-C3C6917CA179}"/>
                </a:ext>
              </a:extLst>
            </p:cNvPr>
            <p:cNvSpPr/>
            <p:nvPr/>
          </p:nvSpPr>
          <p:spPr>
            <a:xfrm>
              <a:off x="838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1286AE6-5039-24E5-2084-855F5AE59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3461" b="3603"/>
          <a:stretch/>
        </p:blipFill>
        <p:spPr>
          <a:xfrm>
            <a:off x="12622507" y="0"/>
            <a:ext cx="12209951" cy="6858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418559-70FC-9022-8B87-B3F307DDD791}"/>
              </a:ext>
            </a:extLst>
          </p:cNvPr>
          <p:cNvSpPr txBox="1"/>
          <p:nvPr/>
        </p:nvSpPr>
        <p:spPr>
          <a:xfrm>
            <a:off x="-4637744" y="96689"/>
            <a:ext cx="2800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unces 9pt" pitchFamily="2" charset="0"/>
              </a:rPr>
              <a:t>HISTORY</a:t>
            </a:r>
            <a:endParaRPr lang="en-IN" sz="4400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12" name="Graphic 11" descr="Typewriter outline">
            <a:extLst>
              <a:ext uri="{FF2B5EF4-FFF2-40B4-BE49-F238E27FC236}">
                <a16:creationId xmlns:a16="http://schemas.microsoft.com/office/drawing/2014/main" id="{19C057AF-D5E8-736C-14C9-F8ADB1305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791099" y="242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0" descr="preencoded.png">
            <a:extLst>
              <a:ext uri="{FF2B5EF4-FFF2-40B4-BE49-F238E27FC236}">
                <a16:creationId xmlns:a16="http://schemas.microsoft.com/office/drawing/2014/main" id="{169B1847-2661-4086-4871-7BA5C1D6B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3461" b="3603"/>
          <a:stretch/>
        </p:blipFill>
        <p:spPr>
          <a:xfrm>
            <a:off x="0" y="0"/>
            <a:ext cx="12209951" cy="6858001"/>
          </a:xfrm>
          <a:prstGeom prst="rect">
            <a:avLst/>
          </a:prstGeom>
        </p:spPr>
      </p:pic>
      <p:sp>
        <p:nvSpPr>
          <p:cNvPr id="55" name="Left Bracket 54">
            <a:extLst>
              <a:ext uri="{FF2B5EF4-FFF2-40B4-BE49-F238E27FC236}">
                <a16:creationId xmlns:a16="http://schemas.microsoft.com/office/drawing/2014/main" id="{7E7F2FA5-0390-BF2C-B0EE-F5F243AF893A}"/>
              </a:ext>
            </a:extLst>
          </p:cNvPr>
          <p:cNvSpPr/>
          <p:nvPr/>
        </p:nvSpPr>
        <p:spPr>
          <a:xfrm rot="5400000">
            <a:off x="6612280" y="-542682"/>
            <a:ext cx="319997" cy="3714750"/>
          </a:xfrm>
          <a:prstGeom prst="leftBracket">
            <a:avLst>
              <a:gd name="adj" fmla="val 0"/>
            </a:avLst>
          </a:prstGeom>
          <a:ln w="25400">
            <a:solidFill>
              <a:srgbClr val="F6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Left Bracket 55">
            <a:extLst>
              <a:ext uri="{FF2B5EF4-FFF2-40B4-BE49-F238E27FC236}">
                <a16:creationId xmlns:a16="http://schemas.microsoft.com/office/drawing/2014/main" id="{2EEB49D4-3FC0-2520-A9D2-8F44276F9264}"/>
              </a:ext>
            </a:extLst>
          </p:cNvPr>
          <p:cNvSpPr/>
          <p:nvPr/>
        </p:nvSpPr>
        <p:spPr>
          <a:xfrm rot="16200000">
            <a:off x="2896861" y="4366993"/>
            <a:ext cx="319997" cy="3716089"/>
          </a:xfrm>
          <a:prstGeom prst="leftBracket">
            <a:avLst>
              <a:gd name="adj" fmla="val 0"/>
            </a:avLst>
          </a:prstGeom>
          <a:ln w="25400">
            <a:solidFill>
              <a:srgbClr val="F6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57A7EC-689E-E98A-AC70-858AE232168A}"/>
              </a:ext>
            </a:extLst>
          </p:cNvPr>
          <p:cNvCxnSpPr/>
          <p:nvPr/>
        </p:nvCxnSpPr>
        <p:spPr>
          <a:xfrm>
            <a:off x="4914903" y="2205723"/>
            <a:ext cx="0" cy="3177886"/>
          </a:xfrm>
          <a:prstGeom prst="line">
            <a:avLst/>
          </a:prstGeom>
          <a:ln w="25400">
            <a:solidFill>
              <a:srgbClr val="F6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67E140-9A8F-5866-F380-6EDA604BFEC2}"/>
              </a:ext>
            </a:extLst>
          </p:cNvPr>
          <p:cNvCxnSpPr>
            <a:cxnSpLocks/>
          </p:cNvCxnSpPr>
          <p:nvPr/>
        </p:nvCxnSpPr>
        <p:spPr>
          <a:xfrm>
            <a:off x="8629654" y="2205723"/>
            <a:ext cx="0" cy="4804677"/>
          </a:xfrm>
          <a:prstGeom prst="line">
            <a:avLst/>
          </a:prstGeom>
          <a:ln w="25400">
            <a:solidFill>
              <a:srgbClr val="F6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E41F31-FACE-0E8E-C225-2A4AEB93DA37}"/>
              </a:ext>
            </a:extLst>
          </p:cNvPr>
          <p:cNvCxnSpPr/>
          <p:nvPr/>
        </p:nvCxnSpPr>
        <p:spPr>
          <a:xfrm>
            <a:off x="1189288" y="3991685"/>
            <a:ext cx="0" cy="1225213"/>
          </a:xfrm>
          <a:prstGeom prst="line">
            <a:avLst/>
          </a:prstGeom>
          <a:ln w="25400">
            <a:solidFill>
              <a:srgbClr val="F62E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D17F2C-EF42-7E31-878D-311BB81C9ED8}"/>
              </a:ext>
            </a:extLst>
          </p:cNvPr>
          <p:cNvSpPr/>
          <p:nvPr/>
        </p:nvSpPr>
        <p:spPr>
          <a:xfrm>
            <a:off x="658813" y="3227079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D5A95F-2011-CD21-41BA-66F354C9DE9C}"/>
              </a:ext>
            </a:extLst>
          </p:cNvPr>
          <p:cNvSpPr/>
          <p:nvPr/>
        </p:nvSpPr>
        <p:spPr>
          <a:xfrm>
            <a:off x="658813" y="5076825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5DC6A-1116-5498-4EBD-ADB325B4025F}"/>
              </a:ext>
            </a:extLst>
          </p:cNvPr>
          <p:cNvSpPr/>
          <p:nvPr/>
        </p:nvSpPr>
        <p:spPr>
          <a:xfrm>
            <a:off x="4376480" y="1377333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114540-0282-AC06-DCF2-234B6B742471}"/>
              </a:ext>
            </a:extLst>
          </p:cNvPr>
          <p:cNvSpPr/>
          <p:nvPr/>
        </p:nvSpPr>
        <p:spPr>
          <a:xfrm>
            <a:off x="4376480" y="3227079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FF5B74-26B0-6B80-E113-EC1805BD5310}"/>
              </a:ext>
            </a:extLst>
          </p:cNvPr>
          <p:cNvSpPr/>
          <p:nvPr/>
        </p:nvSpPr>
        <p:spPr>
          <a:xfrm>
            <a:off x="4376480" y="5076825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8500B7-09B6-C965-E0E9-430BB0D567EF}"/>
              </a:ext>
            </a:extLst>
          </p:cNvPr>
          <p:cNvSpPr/>
          <p:nvPr/>
        </p:nvSpPr>
        <p:spPr>
          <a:xfrm>
            <a:off x="8094148" y="1377333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48CEB4-0ABF-DBAF-1F8F-5F0D634BFC65}"/>
              </a:ext>
            </a:extLst>
          </p:cNvPr>
          <p:cNvSpPr/>
          <p:nvPr/>
        </p:nvSpPr>
        <p:spPr>
          <a:xfrm>
            <a:off x="8094148" y="3227079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7F0475-6477-0E00-7766-8112D3FB5102}"/>
              </a:ext>
            </a:extLst>
          </p:cNvPr>
          <p:cNvSpPr/>
          <p:nvPr/>
        </p:nvSpPr>
        <p:spPr>
          <a:xfrm>
            <a:off x="8094148" y="5076825"/>
            <a:ext cx="1080000" cy="1080000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5B6499-5C68-66C3-BC00-7EB9B9193E76}"/>
              </a:ext>
            </a:extLst>
          </p:cNvPr>
          <p:cNvGrpSpPr/>
          <p:nvPr/>
        </p:nvGrpSpPr>
        <p:grpSpPr>
          <a:xfrm>
            <a:off x="1814314" y="3311319"/>
            <a:ext cx="2263275" cy="1133120"/>
            <a:chOff x="2797991" y="3423611"/>
            <a:chExt cx="2263275" cy="11331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664527-DF93-98FD-F639-B9FF7F9D9A71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1964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84097C-2C5C-F06B-43A9-90F0A065E5BD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74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Nike was founded as blue-ribbon sports by Bill Bowerman and Phil Knight.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836108-A173-CBBE-D22C-DEC6C960ECC5}"/>
              </a:ext>
            </a:extLst>
          </p:cNvPr>
          <p:cNvGrpSpPr/>
          <p:nvPr/>
        </p:nvGrpSpPr>
        <p:grpSpPr>
          <a:xfrm>
            <a:off x="9249649" y="3311319"/>
            <a:ext cx="2263275" cy="911521"/>
            <a:chOff x="2797991" y="3423611"/>
            <a:chExt cx="2263275" cy="9115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5B2492-1CB8-D162-3F4E-549C630F324D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2012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6201A9-7E21-468C-67FF-20F7E524B3F3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51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Becomes official supplier for NFL apparel.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785C90-EB37-19C0-B487-B5B80F49858D}"/>
              </a:ext>
            </a:extLst>
          </p:cNvPr>
          <p:cNvGrpSpPr/>
          <p:nvPr/>
        </p:nvGrpSpPr>
        <p:grpSpPr>
          <a:xfrm>
            <a:off x="5531981" y="3311319"/>
            <a:ext cx="2263275" cy="911521"/>
            <a:chOff x="2797991" y="3423611"/>
            <a:chExt cx="2263275" cy="91152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2034FB-6525-D84D-2EAC-EF93B2471937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1988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8CE4DA2-256B-BF23-8D21-20EE160D8C36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51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First “Just Do It” campaign was launched.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7E96B-DA04-252D-3E2C-77F8C9520C3B}"/>
              </a:ext>
            </a:extLst>
          </p:cNvPr>
          <p:cNvGrpSpPr/>
          <p:nvPr/>
        </p:nvGrpSpPr>
        <p:grpSpPr>
          <a:xfrm>
            <a:off x="1814314" y="5271864"/>
            <a:ext cx="2263275" cy="1133120"/>
            <a:chOff x="2797991" y="3423611"/>
            <a:chExt cx="2263275" cy="11331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481D75-2D59-9A93-050F-05832E5C1614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1971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2E6E49-F129-FDC8-8A1D-1701CCF6BE6E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74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Officially becomes Nike Inc.</a:t>
              </a:r>
              <a:b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Also, the “swoosh” logo was designed in this year.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3970829-E96B-D3AE-3AA5-329A8473AD2C}"/>
              </a:ext>
            </a:extLst>
          </p:cNvPr>
          <p:cNvGrpSpPr/>
          <p:nvPr/>
        </p:nvGrpSpPr>
        <p:grpSpPr>
          <a:xfrm>
            <a:off x="9249649" y="5152777"/>
            <a:ext cx="2263275" cy="911521"/>
            <a:chOff x="2797991" y="3423611"/>
            <a:chExt cx="2263275" cy="9115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54F78A-EED9-A300-FEC8-C01B82FDBCEA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2015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D499A4-618C-CB13-1EDD-19215BF39EDE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51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Becomes official supplier for NBA apparel.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1031959-EE19-5587-FE43-D906462E65BB}"/>
              </a:ext>
            </a:extLst>
          </p:cNvPr>
          <p:cNvGrpSpPr/>
          <p:nvPr/>
        </p:nvGrpSpPr>
        <p:grpSpPr>
          <a:xfrm>
            <a:off x="5531981" y="5271864"/>
            <a:ext cx="2263275" cy="689922"/>
            <a:chOff x="2797991" y="3423611"/>
            <a:chExt cx="2263275" cy="68992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1DE278-CFBB-11A8-3850-83BE14189DAE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1984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64BC01-71E7-E35A-B929-45A0B9166C6B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298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Nike signs Michael Jordan.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21A36D-E810-AC40-6C49-16B91F6A22B1}"/>
              </a:ext>
            </a:extLst>
          </p:cNvPr>
          <p:cNvGrpSpPr/>
          <p:nvPr/>
        </p:nvGrpSpPr>
        <p:grpSpPr>
          <a:xfrm>
            <a:off x="9249649" y="1458147"/>
            <a:ext cx="2263275" cy="911521"/>
            <a:chOff x="2797991" y="3423611"/>
            <a:chExt cx="2263275" cy="91152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800C2F-07A8-37F5-85F0-26A4D897255F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2003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7293C76-3D1D-DD94-CE29-29F9DB27488D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51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Acquires Converse for $309  million.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ED5EAE-129B-E921-A6A2-C2D1F2C57C71}"/>
              </a:ext>
            </a:extLst>
          </p:cNvPr>
          <p:cNvGrpSpPr/>
          <p:nvPr/>
        </p:nvGrpSpPr>
        <p:grpSpPr>
          <a:xfrm>
            <a:off x="5531981" y="1572372"/>
            <a:ext cx="2263275" cy="1133120"/>
            <a:chOff x="2797991" y="3423611"/>
            <a:chExt cx="2263275" cy="113312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9D685B-49FA-9757-DA8A-0414D8423FC0}"/>
                </a:ext>
              </a:extLst>
            </p:cNvPr>
            <p:cNvSpPr txBox="1"/>
            <p:nvPr/>
          </p:nvSpPr>
          <p:spPr>
            <a:xfrm>
              <a:off x="2797991" y="3423611"/>
              <a:ext cx="13684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300" dirty="0">
                  <a:solidFill>
                    <a:schemeClr val="bg1"/>
                  </a:solidFill>
                  <a:latin typeface="Anton" pitchFamily="2" charset="0"/>
                  <a:ea typeface="Inter" panose="02000503000000020004" pitchFamily="50" charset="0"/>
                  <a:cs typeface="Inter" panose="02000503000000020004" pitchFamily="50" charset="0"/>
                </a:rPr>
                <a:t>1972</a:t>
              </a:r>
              <a:endParaRPr lang="en-GB" sz="24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5B33EA-945E-D20F-5DCF-A3E14B0B2707}"/>
                </a:ext>
              </a:extLst>
            </p:cNvPr>
            <p:cNvSpPr txBox="1"/>
            <p:nvPr/>
          </p:nvSpPr>
          <p:spPr>
            <a:xfrm>
              <a:off x="2797991" y="3815246"/>
              <a:ext cx="2263275" cy="741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Bowerman’s breakthrough waffle-soled shoes were invented in 1972. </a:t>
              </a:r>
              <a:endParaRPr lang="en-GB" sz="12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92DF784-5E5C-445E-145A-5B733A3937FA}"/>
              </a:ext>
            </a:extLst>
          </p:cNvPr>
          <p:cNvSpPr txBox="1"/>
          <p:nvPr/>
        </p:nvSpPr>
        <p:spPr>
          <a:xfrm>
            <a:off x="4039705" y="10728"/>
            <a:ext cx="4112590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2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TIMELINE</a:t>
            </a:r>
            <a:endParaRPr lang="en-GB" sz="82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79" name="Picture Placeholder 78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B60B56B8-2B33-E02C-EFD8-6BD3A088F8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" r="1587"/>
          <a:stretch>
            <a:fillRect/>
          </a:stretch>
        </p:blipFill>
        <p:spPr/>
      </p:pic>
      <p:pic>
        <p:nvPicPr>
          <p:cNvPr id="81" name="Picture Placeholder 8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DA072B2-A80C-B251-D688-2E13BAB3C9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r="17742"/>
          <a:stretch>
            <a:fillRect/>
          </a:stretch>
        </p:blipFill>
        <p:spPr/>
      </p:pic>
      <p:pic>
        <p:nvPicPr>
          <p:cNvPr id="87" name="Picture Placeholder 86" descr="A person wearing a jersey&#10;&#10;Description automatically generated with medium confidence">
            <a:extLst>
              <a:ext uri="{FF2B5EF4-FFF2-40B4-BE49-F238E27FC236}">
                <a16:creationId xmlns:a16="http://schemas.microsoft.com/office/drawing/2014/main" id="{B1C9819C-60CA-52D5-CED0-7DD1A365C4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r="21363"/>
          <a:stretch>
            <a:fillRect/>
          </a:stretch>
        </p:blipFill>
        <p:spPr/>
      </p:pic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37E0DA06-A865-83B6-0013-3D9A1EFEC8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/>
      </p:pic>
      <p:pic>
        <p:nvPicPr>
          <p:cNvPr id="93" name="Picture Placeholder 92" descr="Icon&#10;&#10;Description automatically generated">
            <a:extLst>
              <a:ext uri="{FF2B5EF4-FFF2-40B4-BE49-F238E27FC236}">
                <a16:creationId xmlns:a16="http://schemas.microsoft.com/office/drawing/2014/main" id="{693AD4DD-93D4-C410-8F60-DA3AA229AF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E9817CF-B2D1-1D87-DB0B-0F6CC08FF62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B7B9406D-0170-CF05-F8BC-E4DAA54095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r="5617"/>
          <a:stretch/>
        </p:blipFill>
        <p:spPr/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F2B97C-0634-EE10-479B-8F1FB82E3452}"/>
              </a:ext>
            </a:extLst>
          </p:cNvPr>
          <p:cNvGrpSpPr/>
          <p:nvPr/>
        </p:nvGrpSpPr>
        <p:grpSpPr>
          <a:xfrm>
            <a:off x="8228438" y="390601"/>
            <a:ext cx="5334470" cy="157063"/>
            <a:chOff x="9219645" y="481410"/>
            <a:chExt cx="5334470" cy="157063"/>
          </a:xfrm>
        </p:grpSpPr>
        <p:sp>
          <p:nvSpPr>
            <p:cNvPr id="62" name="Graphic 5">
              <a:extLst>
                <a:ext uri="{FF2B5EF4-FFF2-40B4-BE49-F238E27FC236}">
                  <a16:creationId xmlns:a16="http://schemas.microsoft.com/office/drawing/2014/main" id="{71D93B58-7288-0BB2-AF24-327EA7AB1AE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Graphic 5">
              <a:extLst>
                <a:ext uri="{FF2B5EF4-FFF2-40B4-BE49-F238E27FC236}">
                  <a16:creationId xmlns:a16="http://schemas.microsoft.com/office/drawing/2014/main" id="{213BF641-B691-7E7F-4C88-B6C743818C64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Graphic 5">
              <a:extLst>
                <a:ext uri="{FF2B5EF4-FFF2-40B4-BE49-F238E27FC236}">
                  <a16:creationId xmlns:a16="http://schemas.microsoft.com/office/drawing/2014/main" id="{707A6920-8404-9BC8-D61F-83EC352C2250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Graphic 5">
              <a:extLst>
                <a:ext uri="{FF2B5EF4-FFF2-40B4-BE49-F238E27FC236}">
                  <a16:creationId xmlns:a16="http://schemas.microsoft.com/office/drawing/2014/main" id="{EDED849B-91D7-E8EA-AB3A-88AB2B65C5BF}"/>
                </a:ext>
              </a:extLst>
            </p:cNvPr>
            <p:cNvSpPr/>
            <p:nvPr/>
          </p:nvSpPr>
          <p:spPr>
            <a:xfrm>
              <a:off x="1105410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Graphic 5">
              <a:extLst>
                <a:ext uri="{FF2B5EF4-FFF2-40B4-BE49-F238E27FC236}">
                  <a16:creationId xmlns:a16="http://schemas.microsoft.com/office/drawing/2014/main" id="{A71736D7-C6B0-03C9-CADA-CE2378234420}"/>
                </a:ext>
              </a:extLst>
            </p:cNvPr>
            <p:cNvSpPr/>
            <p:nvPr/>
          </p:nvSpPr>
          <p:spPr>
            <a:xfrm>
              <a:off x="1166559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Graphic 5">
              <a:extLst>
                <a:ext uri="{FF2B5EF4-FFF2-40B4-BE49-F238E27FC236}">
                  <a16:creationId xmlns:a16="http://schemas.microsoft.com/office/drawing/2014/main" id="{86F3A786-CB57-FE4A-0054-088D1EA950CE}"/>
                </a:ext>
              </a:extLst>
            </p:cNvPr>
            <p:cNvSpPr/>
            <p:nvPr/>
          </p:nvSpPr>
          <p:spPr>
            <a:xfrm>
              <a:off x="1227708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Graphic 5">
              <a:extLst>
                <a:ext uri="{FF2B5EF4-FFF2-40B4-BE49-F238E27FC236}">
                  <a16:creationId xmlns:a16="http://schemas.microsoft.com/office/drawing/2014/main" id="{F4CBF404-C095-BE05-69C5-D6816EACAFE6}"/>
                </a:ext>
              </a:extLst>
            </p:cNvPr>
            <p:cNvSpPr/>
            <p:nvPr/>
          </p:nvSpPr>
          <p:spPr>
            <a:xfrm>
              <a:off x="1288857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Graphic 5">
              <a:extLst>
                <a:ext uri="{FF2B5EF4-FFF2-40B4-BE49-F238E27FC236}">
                  <a16:creationId xmlns:a16="http://schemas.microsoft.com/office/drawing/2014/main" id="{DE83D050-AC54-4A6B-DFF4-F872B02E1868}"/>
                </a:ext>
              </a:extLst>
            </p:cNvPr>
            <p:cNvSpPr/>
            <p:nvPr/>
          </p:nvSpPr>
          <p:spPr>
            <a:xfrm>
              <a:off x="1411155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Graphic 5">
              <a:extLst>
                <a:ext uri="{FF2B5EF4-FFF2-40B4-BE49-F238E27FC236}">
                  <a16:creationId xmlns:a16="http://schemas.microsoft.com/office/drawing/2014/main" id="{D7424AE3-F1FD-8E22-F0CA-06ABF42284EA}"/>
                </a:ext>
              </a:extLst>
            </p:cNvPr>
            <p:cNvSpPr/>
            <p:nvPr/>
          </p:nvSpPr>
          <p:spPr>
            <a:xfrm>
              <a:off x="1350006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F5CE65F-530B-E314-3ABD-20E2906742F7}"/>
              </a:ext>
            </a:extLst>
          </p:cNvPr>
          <p:cNvGrpSpPr/>
          <p:nvPr/>
        </p:nvGrpSpPr>
        <p:grpSpPr>
          <a:xfrm>
            <a:off x="-1484156" y="394432"/>
            <a:ext cx="5334463" cy="157063"/>
            <a:chOff x="-2362108" y="481410"/>
            <a:chExt cx="5334463" cy="157063"/>
          </a:xfrm>
        </p:grpSpPr>
        <p:sp>
          <p:nvSpPr>
            <p:cNvPr id="72" name="Graphic 5">
              <a:extLst>
                <a:ext uri="{FF2B5EF4-FFF2-40B4-BE49-F238E27FC236}">
                  <a16:creationId xmlns:a16="http://schemas.microsoft.com/office/drawing/2014/main" id="{42BF3C8E-274F-6504-32F9-1782F55C0D57}"/>
                </a:ext>
              </a:extLst>
            </p:cNvPr>
            <p:cNvSpPr/>
            <p:nvPr/>
          </p:nvSpPr>
          <p:spPr>
            <a:xfrm>
              <a:off x="-17506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Graphic 5">
              <a:extLst>
                <a:ext uri="{FF2B5EF4-FFF2-40B4-BE49-F238E27FC236}">
                  <a16:creationId xmlns:a16="http://schemas.microsoft.com/office/drawing/2014/main" id="{C5B3CF51-AA8E-25F8-754B-9B85AABFA544}"/>
                </a:ext>
              </a:extLst>
            </p:cNvPr>
            <p:cNvSpPr/>
            <p:nvPr/>
          </p:nvSpPr>
          <p:spPr>
            <a:xfrm>
              <a:off x="-5276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Graphic 5">
              <a:extLst>
                <a:ext uri="{FF2B5EF4-FFF2-40B4-BE49-F238E27FC236}">
                  <a16:creationId xmlns:a16="http://schemas.microsoft.com/office/drawing/2014/main" id="{33C4AD4D-F4BF-843A-337C-F2C636D41C90}"/>
                </a:ext>
              </a:extLst>
            </p:cNvPr>
            <p:cNvSpPr/>
            <p:nvPr/>
          </p:nvSpPr>
          <p:spPr>
            <a:xfrm>
              <a:off x="6953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Graphic 5">
              <a:extLst>
                <a:ext uri="{FF2B5EF4-FFF2-40B4-BE49-F238E27FC236}">
                  <a16:creationId xmlns:a16="http://schemas.microsoft.com/office/drawing/2014/main" id="{4D5BA723-3F9E-9BBD-69EC-19EEE5C8B973}"/>
                </a:ext>
              </a:extLst>
            </p:cNvPr>
            <p:cNvSpPr/>
            <p:nvPr/>
          </p:nvSpPr>
          <p:spPr>
            <a:xfrm>
              <a:off x="1306820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Graphic 5">
              <a:extLst>
                <a:ext uri="{FF2B5EF4-FFF2-40B4-BE49-F238E27FC236}">
                  <a16:creationId xmlns:a16="http://schemas.microsoft.com/office/drawing/2014/main" id="{047F2D95-B0E8-126A-09E8-D8DD1F599C8B}"/>
                </a:ext>
              </a:extLst>
            </p:cNvPr>
            <p:cNvSpPr/>
            <p:nvPr/>
          </p:nvSpPr>
          <p:spPr>
            <a:xfrm>
              <a:off x="19183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Graphic 5">
              <a:extLst>
                <a:ext uri="{FF2B5EF4-FFF2-40B4-BE49-F238E27FC236}">
                  <a16:creationId xmlns:a16="http://schemas.microsoft.com/office/drawing/2014/main" id="{63624FA4-77EC-61B4-6CA0-72B865F88F9A}"/>
                </a:ext>
              </a:extLst>
            </p:cNvPr>
            <p:cNvSpPr/>
            <p:nvPr/>
          </p:nvSpPr>
          <p:spPr>
            <a:xfrm>
              <a:off x="252979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78" name="Graphic 5">
              <a:extLst>
                <a:ext uri="{FF2B5EF4-FFF2-40B4-BE49-F238E27FC236}">
                  <a16:creationId xmlns:a16="http://schemas.microsoft.com/office/drawing/2014/main" id="{62F3D113-ED61-39A3-4DBF-CAD7D7D93497}"/>
                </a:ext>
              </a:extLst>
            </p:cNvPr>
            <p:cNvSpPr/>
            <p:nvPr/>
          </p:nvSpPr>
          <p:spPr>
            <a:xfrm>
              <a:off x="-2362108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Graphic 5">
              <a:extLst>
                <a:ext uri="{FF2B5EF4-FFF2-40B4-BE49-F238E27FC236}">
                  <a16:creationId xmlns:a16="http://schemas.microsoft.com/office/drawing/2014/main" id="{695D9E8D-5D23-D13A-5CD9-1CB6F12F00C6}"/>
                </a:ext>
              </a:extLst>
            </p:cNvPr>
            <p:cNvSpPr/>
            <p:nvPr/>
          </p:nvSpPr>
          <p:spPr>
            <a:xfrm>
              <a:off x="-1139132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Graphic 5">
              <a:extLst>
                <a:ext uri="{FF2B5EF4-FFF2-40B4-BE49-F238E27FC236}">
                  <a16:creationId xmlns:a16="http://schemas.microsoft.com/office/drawing/2014/main" id="{1F71C38F-04EC-6665-0B9A-A23D1D115EF6}"/>
                </a:ext>
              </a:extLst>
            </p:cNvPr>
            <p:cNvSpPr/>
            <p:nvPr/>
          </p:nvSpPr>
          <p:spPr>
            <a:xfrm>
              <a:off x="83844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Placeholder 6" descr="A pair of dirty shoes&#10;&#10;Description automatically generated">
            <a:extLst>
              <a:ext uri="{FF2B5EF4-FFF2-40B4-BE49-F238E27FC236}">
                <a16:creationId xmlns:a16="http://schemas.microsoft.com/office/drawing/2014/main" id="{BC442F66-E209-8491-92AD-50497D276F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11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91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0ACF0422-455B-4970-2B73-3719D718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49" y="0"/>
            <a:ext cx="12173552" cy="684762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124054"/>
                  </p:ext>
                </p:extLst>
              </p:nvPr>
            </p:nvGraphicFramePr>
            <p:xfrm rot="18372070">
              <a:off x="5458152" y="1140510"/>
              <a:ext cx="6206725" cy="4131470"/>
            </p:xfrm>
            <a:graphic>
              <a:graphicData uri="http://schemas.microsoft.com/office/drawing/2017/model3d">
                <am3d:model3d r:embed="rId4">
                  <am3d:spPr>
                    <a:xfrm rot="18372070">
                      <a:off x="0" y="0"/>
                      <a:ext cx="6206725" cy="4131470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9115557" ay="-741743" az="-104091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767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372070">
                <a:off x="5458152" y="1140510"/>
                <a:ext cx="6206725" cy="413147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76AF71-5387-0DD5-66D7-E82D87983FF6}"/>
              </a:ext>
            </a:extLst>
          </p:cNvPr>
          <p:cNvSpPr txBox="1"/>
          <p:nvPr/>
        </p:nvSpPr>
        <p:spPr>
          <a:xfrm>
            <a:off x="566033" y="311362"/>
            <a:ext cx="2631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NIKE’s</a:t>
            </a:r>
            <a:endParaRPr lang="en-GB" sz="72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5298E-B007-E2A5-3112-9CEA60580722}"/>
              </a:ext>
            </a:extLst>
          </p:cNvPr>
          <p:cNvSpPr txBox="1"/>
          <p:nvPr/>
        </p:nvSpPr>
        <p:spPr>
          <a:xfrm>
            <a:off x="688804" y="1830935"/>
            <a:ext cx="699971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Fraunces 9pt" pitchFamily="2" charset="0"/>
                <a:ea typeface="Open Sans" pitchFamily="2" charset="0"/>
                <a:cs typeface="Open Sans" pitchFamily="2" charset="0"/>
              </a:rPr>
              <a:t>Mission: </a:t>
            </a:r>
            <a:r>
              <a:rPr lang="en-US" sz="2400" i="1" dirty="0">
                <a:solidFill>
                  <a:schemeClr val="bg1"/>
                </a:solidFill>
                <a:latin typeface="Epilogue Light" pitchFamily="2" charset="0"/>
                <a:ea typeface="Open Sans" pitchFamily="2" charset="0"/>
                <a:cs typeface="Open Sans" pitchFamily="2" charset="0"/>
              </a:rPr>
              <a:t>“To bring inspiration and innovation to every athlete in the world.”</a:t>
            </a:r>
          </a:p>
          <a:p>
            <a:pPr algn="just">
              <a:lnSpc>
                <a:spcPct val="130000"/>
              </a:lnSpc>
            </a:pPr>
            <a:endParaRPr lang="en-GB" sz="2800" dirty="0">
              <a:solidFill>
                <a:schemeClr val="bg1"/>
              </a:solidFill>
              <a:latin typeface="Fraunces 9p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799B2-84E7-73A1-F08B-BF60D8823D87}"/>
              </a:ext>
            </a:extLst>
          </p:cNvPr>
          <p:cNvSpPr/>
          <p:nvPr/>
        </p:nvSpPr>
        <p:spPr>
          <a:xfrm>
            <a:off x="-3564955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934FAE-89DE-2E90-3E7C-310D080F5EC7}"/>
              </a:ext>
            </a:extLst>
          </p:cNvPr>
          <p:cNvSpPr/>
          <p:nvPr/>
        </p:nvSpPr>
        <p:spPr>
          <a:xfrm>
            <a:off x="-3570513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647153-6817-7A9B-6DD5-9102B56F7F80}"/>
              </a:ext>
            </a:extLst>
          </p:cNvPr>
          <p:cNvSpPr/>
          <p:nvPr/>
        </p:nvSpPr>
        <p:spPr>
          <a:xfrm>
            <a:off x="-3570513" y="1817007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7234CBAF-C213-5EBC-1F7F-87E33ACC1436}"/>
              </a:ext>
            </a:extLst>
          </p:cNvPr>
          <p:cNvSpPr/>
          <p:nvPr/>
        </p:nvSpPr>
        <p:spPr>
          <a:xfrm>
            <a:off x="127030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Graphic 5">
            <a:extLst>
              <a:ext uri="{FF2B5EF4-FFF2-40B4-BE49-F238E27FC236}">
                <a16:creationId xmlns:a16="http://schemas.microsoft.com/office/drawing/2014/main" id="{C1C28551-D3AC-747E-F78F-89678F1D38C4}"/>
              </a:ext>
            </a:extLst>
          </p:cNvPr>
          <p:cNvSpPr/>
          <p:nvPr/>
        </p:nvSpPr>
        <p:spPr>
          <a:xfrm>
            <a:off x="249327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Graphic 5">
            <a:extLst>
              <a:ext uri="{FF2B5EF4-FFF2-40B4-BE49-F238E27FC236}">
                <a16:creationId xmlns:a16="http://schemas.microsoft.com/office/drawing/2014/main" id="{192757E3-89C5-E796-2BA5-317F204B4D3C}"/>
              </a:ext>
            </a:extLst>
          </p:cNvPr>
          <p:cNvSpPr/>
          <p:nvPr/>
        </p:nvSpPr>
        <p:spPr>
          <a:xfrm>
            <a:off x="371625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Graphic 5">
            <a:extLst>
              <a:ext uri="{FF2B5EF4-FFF2-40B4-BE49-F238E27FC236}">
                <a16:creationId xmlns:a16="http://schemas.microsoft.com/office/drawing/2014/main" id="{6AC7CCAE-0483-E399-43FD-5E515D5F98CF}"/>
              </a:ext>
            </a:extLst>
          </p:cNvPr>
          <p:cNvSpPr/>
          <p:nvPr/>
        </p:nvSpPr>
        <p:spPr>
          <a:xfrm>
            <a:off x="432774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5">
            <a:extLst>
              <a:ext uri="{FF2B5EF4-FFF2-40B4-BE49-F238E27FC236}">
                <a16:creationId xmlns:a16="http://schemas.microsoft.com/office/drawing/2014/main" id="{9E032859-CB38-735C-BBC2-4DFEC0804273}"/>
              </a:ext>
            </a:extLst>
          </p:cNvPr>
          <p:cNvSpPr/>
          <p:nvPr/>
        </p:nvSpPr>
        <p:spPr>
          <a:xfrm>
            <a:off x="493922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Graphic 5">
            <a:extLst>
              <a:ext uri="{FF2B5EF4-FFF2-40B4-BE49-F238E27FC236}">
                <a16:creationId xmlns:a16="http://schemas.microsoft.com/office/drawing/2014/main" id="{D90E73CA-2DAD-9C3D-6158-E7CF9ED90D85}"/>
              </a:ext>
            </a:extLst>
          </p:cNvPr>
          <p:cNvSpPr/>
          <p:nvPr/>
        </p:nvSpPr>
        <p:spPr>
          <a:xfrm>
            <a:off x="555071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5">
            <a:extLst>
              <a:ext uri="{FF2B5EF4-FFF2-40B4-BE49-F238E27FC236}">
                <a16:creationId xmlns:a16="http://schemas.microsoft.com/office/drawing/2014/main" id="{A9B5F835-1A1C-8BD2-111C-F0D12EBCEA96}"/>
              </a:ext>
            </a:extLst>
          </p:cNvPr>
          <p:cNvSpPr/>
          <p:nvPr/>
        </p:nvSpPr>
        <p:spPr>
          <a:xfrm>
            <a:off x="616220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Graphic 5">
            <a:extLst>
              <a:ext uri="{FF2B5EF4-FFF2-40B4-BE49-F238E27FC236}">
                <a16:creationId xmlns:a16="http://schemas.microsoft.com/office/drawing/2014/main" id="{325E46E3-15EC-3F57-D538-E632C8F11E21}"/>
              </a:ext>
            </a:extLst>
          </p:cNvPr>
          <p:cNvSpPr/>
          <p:nvPr/>
        </p:nvSpPr>
        <p:spPr>
          <a:xfrm>
            <a:off x="677369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E3A0E408-8024-F48D-1C6F-599D751B2D5C}"/>
              </a:ext>
            </a:extLst>
          </p:cNvPr>
          <p:cNvSpPr/>
          <p:nvPr/>
        </p:nvSpPr>
        <p:spPr>
          <a:xfrm>
            <a:off x="918115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5">
            <a:extLst>
              <a:ext uri="{FF2B5EF4-FFF2-40B4-BE49-F238E27FC236}">
                <a16:creationId xmlns:a16="http://schemas.microsoft.com/office/drawing/2014/main" id="{C9D253B3-F257-A839-7B79-0FB7F001D72A}"/>
              </a:ext>
            </a:extLst>
          </p:cNvPr>
          <p:cNvSpPr/>
          <p:nvPr/>
        </p:nvSpPr>
        <p:spPr>
          <a:xfrm>
            <a:off x="979264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Graphic 5">
            <a:extLst>
              <a:ext uri="{FF2B5EF4-FFF2-40B4-BE49-F238E27FC236}">
                <a16:creationId xmlns:a16="http://schemas.microsoft.com/office/drawing/2014/main" id="{945B221A-8427-9603-E822-22347F469C6F}"/>
              </a:ext>
            </a:extLst>
          </p:cNvPr>
          <p:cNvSpPr/>
          <p:nvPr/>
        </p:nvSpPr>
        <p:spPr>
          <a:xfrm>
            <a:off x="10404131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Graphic 5">
            <a:extLst>
              <a:ext uri="{FF2B5EF4-FFF2-40B4-BE49-F238E27FC236}">
                <a16:creationId xmlns:a16="http://schemas.microsoft.com/office/drawing/2014/main" id="{38B74597-B356-3CEB-CEF7-C2A49139C76B}"/>
              </a:ext>
            </a:extLst>
          </p:cNvPr>
          <p:cNvSpPr/>
          <p:nvPr/>
        </p:nvSpPr>
        <p:spPr>
          <a:xfrm>
            <a:off x="1101561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Graphic 5">
            <a:extLst>
              <a:ext uri="{FF2B5EF4-FFF2-40B4-BE49-F238E27FC236}">
                <a16:creationId xmlns:a16="http://schemas.microsoft.com/office/drawing/2014/main" id="{82A8DFCE-4019-4502-665A-637991E4DE8F}"/>
              </a:ext>
            </a:extLst>
          </p:cNvPr>
          <p:cNvSpPr/>
          <p:nvPr/>
        </p:nvSpPr>
        <p:spPr>
          <a:xfrm>
            <a:off x="11627107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Graphic 5">
            <a:extLst>
              <a:ext uri="{FF2B5EF4-FFF2-40B4-BE49-F238E27FC236}">
                <a16:creationId xmlns:a16="http://schemas.microsoft.com/office/drawing/2014/main" id="{5CF9F20B-C333-96B0-6660-C252BB312B4B}"/>
              </a:ext>
            </a:extLst>
          </p:cNvPr>
          <p:cNvSpPr/>
          <p:nvPr/>
        </p:nvSpPr>
        <p:spPr>
          <a:xfrm>
            <a:off x="12850090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ECA6B353-6E9F-25FC-9000-8B763825321E}"/>
              </a:ext>
            </a:extLst>
          </p:cNvPr>
          <p:cNvSpPr/>
          <p:nvPr/>
        </p:nvSpPr>
        <p:spPr>
          <a:xfrm>
            <a:off x="1223859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Graphic 5">
            <a:extLst>
              <a:ext uri="{FF2B5EF4-FFF2-40B4-BE49-F238E27FC236}">
                <a16:creationId xmlns:a16="http://schemas.microsoft.com/office/drawing/2014/main" id="{B0CF78A9-B041-783E-247E-2F6E17A0892C}"/>
              </a:ext>
            </a:extLst>
          </p:cNvPr>
          <p:cNvSpPr/>
          <p:nvPr/>
        </p:nvSpPr>
        <p:spPr>
          <a:xfrm>
            <a:off x="658813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Graphic 5">
            <a:extLst>
              <a:ext uri="{FF2B5EF4-FFF2-40B4-BE49-F238E27FC236}">
                <a16:creationId xmlns:a16="http://schemas.microsoft.com/office/drawing/2014/main" id="{468C2479-DD35-C3F2-12D0-638723FA3CF3}"/>
              </a:ext>
            </a:extLst>
          </p:cNvPr>
          <p:cNvSpPr/>
          <p:nvPr/>
        </p:nvSpPr>
        <p:spPr>
          <a:xfrm>
            <a:off x="1881789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Graphic 5">
            <a:extLst>
              <a:ext uri="{FF2B5EF4-FFF2-40B4-BE49-F238E27FC236}">
                <a16:creationId xmlns:a16="http://schemas.microsoft.com/office/drawing/2014/main" id="{C04B7F46-3E83-8936-27B7-59DEDB33EA8A}"/>
              </a:ext>
            </a:extLst>
          </p:cNvPr>
          <p:cNvSpPr/>
          <p:nvPr/>
        </p:nvSpPr>
        <p:spPr>
          <a:xfrm>
            <a:off x="3104765" y="622182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09C17-ED72-6A3B-60BF-7C4AD70469A4}"/>
              </a:ext>
            </a:extLst>
          </p:cNvPr>
          <p:cNvSpPr txBox="1"/>
          <p:nvPr/>
        </p:nvSpPr>
        <p:spPr>
          <a:xfrm>
            <a:off x="680509" y="3293155"/>
            <a:ext cx="6999713" cy="1881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chemeClr val="bg1"/>
                </a:solidFill>
                <a:latin typeface="Fraunces 9pt" pitchFamily="2" charset="0"/>
                <a:ea typeface="Open Sans" pitchFamily="2" charset="0"/>
                <a:cs typeface="Open Sans" pitchFamily="2" charset="0"/>
              </a:rPr>
              <a:t>Vision: </a:t>
            </a:r>
            <a:r>
              <a:rPr lang="en-US" sz="2400" i="1" dirty="0">
                <a:solidFill>
                  <a:schemeClr val="bg1"/>
                </a:solidFill>
                <a:latin typeface="Epilogue Light" pitchFamily="2" charset="0"/>
                <a:ea typeface="Open Sans" pitchFamily="2" charset="0"/>
                <a:cs typeface="Open Sans" pitchFamily="2" charset="0"/>
              </a:rPr>
              <a:t>"To remain the most authentic, connected, and distinctive brand."</a:t>
            </a:r>
          </a:p>
          <a:p>
            <a:pPr algn="just">
              <a:lnSpc>
                <a:spcPct val="130000"/>
              </a:lnSpc>
            </a:pPr>
            <a:endParaRPr lang="en-GB" sz="2800" dirty="0">
              <a:solidFill>
                <a:schemeClr val="bg1"/>
              </a:solidFill>
              <a:latin typeface="Fraunces 9pt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EDADD-B881-D83C-E563-C02BBCF6016B}"/>
              </a:ext>
            </a:extLst>
          </p:cNvPr>
          <p:cNvSpPr txBox="1"/>
          <p:nvPr/>
        </p:nvSpPr>
        <p:spPr>
          <a:xfrm>
            <a:off x="12183800" y="2631435"/>
            <a:ext cx="3995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Analysis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87856-8BD1-A215-3847-D70684C8E286}"/>
              </a:ext>
            </a:extLst>
          </p:cNvPr>
          <p:cNvSpPr txBox="1"/>
          <p:nvPr/>
        </p:nvSpPr>
        <p:spPr>
          <a:xfrm>
            <a:off x="-2371377" y="2631435"/>
            <a:ext cx="2373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Data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01536-A70E-C4F5-E839-4EC63DD21D1C}"/>
              </a:ext>
            </a:extLst>
          </p:cNvPr>
          <p:cNvSpPr txBox="1"/>
          <p:nvPr/>
        </p:nvSpPr>
        <p:spPr>
          <a:xfrm>
            <a:off x="12333002" y="561667"/>
            <a:ext cx="6047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Marketing Mix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157283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ike champions zero carbon and zero waste with the Revival apparel collection">
            <a:extLst>
              <a:ext uri="{FF2B5EF4-FFF2-40B4-BE49-F238E27FC236}">
                <a16:creationId xmlns:a16="http://schemas.microsoft.com/office/drawing/2014/main" id="{0F2BCDEE-0627-1F4A-6A9F-427E7DDD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0278"/>
                  </p:ext>
                </p:extLst>
              </p:nvPr>
            </p:nvGraphicFramePr>
            <p:xfrm rot="5932763">
              <a:off x="8755706" y="1699462"/>
              <a:ext cx="6435190" cy="4074351"/>
            </p:xfrm>
            <a:graphic>
              <a:graphicData uri="http://schemas.microsoft.com/office/drawing/2017/model3d">
                <am3d:model3d r:embed="rId3">
                  <am3d:spPr>
                    <a:xfrm rot="5932763">
                      <a:off x="0" y="0"/>
                      <a:ext cx="6435190" cy="4074351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68626" ay="-1335691" az="-33516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7679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932763">
                <a:off x="8755706" y="1699462"/>
                <a:ext cx="6435190" cy="407435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76AF71-5387-0DD5-66D7-E82D87983FF6}"/>
              </a:ext>
            </a:extLst>
          </p:cNvPr>
          <p:cNvSpPr txBox="1"/>
          <p:nvPr/>
        </p:nvSpPr>
        <p:spPr>
          <a:xfrm>
            <a:off x="281371" y="243156"/>
            <a:ext cx="283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NIKE’s</a:t>
            </a:r>
            <a:endParaRPr lang="en-GB" sz="72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799B2-84E7-73A1-F08B-BF60D8823D87}"/>
              </a:ext>
            </a:extLst>
          </p:cNvPr>
          <p:cNvSpPr/>
          <p:nvPr/>
        </p:nvSpPr>
        <p:spPr>
          <a:xfrm>
            <a:off x="-4165473" y="1837996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934FAE-89DE-2E90-3E7C-310D080F5EC7}"/>
              </a:ext>
            </a:extLst>
          </p:cNvPr>
          <p:cNvSpPr/>
          <p:nvPr/>
        </p:nvSpPr>
        <p:spPr>
          <a:xfrm>
            <a:off x="-4149086" y="1837996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647153-6817-7A9B-6DD5-9102B56F7F80}"/>
              </a:ext>
            </a:extLst>
          </p:cNvPr>
          <p:cNvSpPr/>
          <p:nvPr/>
        </p:nvSpPr>
        <p:spPr>
          <a:xfrm>
            <a:off x="-4194744" y="1842921"/>
            <a:ext cx="3991992" cy="3643086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Graphic 5">
            <a:extLst>
              <a:ext uri="{FF2B5EF4-FFF2-40B4-BE49-F238E27FC236}">
                <a16:creationId xmlns:a16="http://schemas.microsoft.com/office/drawing/2014/main" id="{7234CBAF-C213-5EBC-1F7F-87E33ACC1436}"/>
              </a:ext>
            </a:extLst>
          </p:cNvPr>
          <p:cNvSpPr/>
          <p:nvPr/>
        </p:nvSpPr>
        <p:spPr>
          <a:xfrm>
            <a:off x="-6145591" y="6165450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5">
            <a:extLst>
              <a:ext uri="{FF2B5EF4-FFF2-40B4-BE49-F238E27FC236}">
                <a16:creationId xmlns:a16="http://schemas.microsoft.com/office/drawing/2014/main" id="{E3A0E408-8024-F48D-1C6F-599D751B2D5C}"/>
              </a:ext>
            </a:extLst>
          </p:cNvPr>
          <p:cNvSpPr/>
          <p:nvPr/>
        </p:nvSpPr>
        <p:spPr>
          <a:xfrm>
            <a:off x="12349094" y="608691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5">
            <a:extLst>
              <a:ext uri="{FF2B5EF4-FFF2-40B4-BE49-F238E27FC236}">
                <a16:creationId xmlns:a16="http://schemas.microsoft.com/office/drawing/2014/main" id="{C9D253B3-F257-A839-7B79-0FB7F001D72A}"/>
              </a:ext>
            </a:extLst>
          </p:cNvPr>
          <p:cNvSpPr/>
          <p:nvPr/>
        </p:nvSpPr>
        <p:spPr>
          <a:xfrm>
            <a:off x="12960582" y="608691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Graphic 5">
            <a:extLst>
              <a:ext uri="{FF2B5EF4-FFF2-40B4-BE49-F238E27FC236}">
                <a16:creationId xmlns:a16="http://schemas.microsoft.com/office/drawing/2014/main" id="{945B221A-8427-9603-E822-22347F469C6F}"/>
              </a:ext>
            </a:extLst>
          </p:cNvPr>
          <p:cNvSpPr/>
          <p:nvPr/>
        </p:nvSpPr>
        <p:spPr>
          <a:xfrm>
            <a:off x="13572070" y="608691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Graphic 5">
            <a:extLst>
              <a:ext uri="{FF2B5EF4-FFF2-40B4-BE49-F238E27FC236}">
                <a16:creationId xmlns:a16="http://schemas.microsoft.com/office/drawing/2014/main" id="{38B74597-B356-3CEB-CEF7-C2A49139C76B}"/>
              </a:ext>
            </a:extLst>
          </p:cNvPr>
          <p:cNvSpPr/>
          <p:nvPr/>
        </p:nvSpPr>
        <p:spPr>
          <a:xfrm>
            <a:off x="14183558" y="6086918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Graphic 5">
            <a:extLst>
              <a:ext uri="{FF2B5EF4-FFF2-40B4-BE49-F238E27FC236}">
                <a16:creationId xmlns:a16="http://schemas.microsoft.com/office/drawing/2014/main" id="{5CF9F20B-C333-96B0-6660-C252BB312B4B}"/>
              </a:ext>
            </a:extLst>
          </p:cNvPr>
          <p:cNvSpPr/>
          <p:nvPr/>
        </p:nvSpPr>
        <p:spPr>
          <a:xfrm>
            <a:off x="-7393710" y="6165450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ECA6B353-6E9F-25FC-9000-8B763825321E}"/>
              </a:ext>
            </a:extLst>
          </p:cNvPr>
          <p:cNvSpPr/>
          <p:nvPr/>
        </p:nvSpPr>
        <p:spPr>
          <a:xfrm>
            <a:off x="-8005205" y="6165450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Graphic 5">
            <a:extLst>
              <a:ext uri="{FF2B5EF4-FFF2-40B4-BE49-F238E27FC236}">
                <a16:creationId xmlns:a16="http://schemas.microsoft.com/office/drawing/2014/main" id="{B0CF78A9-B041-783E-247E-2F6E17A0892C}"/>
              </a:ext>
            </a:extLst>
          </p:cNvPr>
          <p:cNvSpPr/>
          <p:nvPr/>
        </p:nvSpPr>
        <p:spPr>
          <a:xfrm>
            <a:off x="-6757079" y="6165450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Graphic 5">
            <a:extLst>
              <a:ext uri="{FF2B5EF4-FFF2-40B4-BE49-F238E27FC236}">
                <a16:creationId xmlns:a16="http://schemas.microsoft.com/office/drawing/2014/main" id="{468C2479-DD35-C3F2-12D0-638723FA3CF3}"/>
              </a:ext>
            </a:extLst>
          </p:cNvPr>
          <p:cNvSpPr/>
          <p:nvPr/>
        </p:nvSpPr>
        <p:spPr>
          <a:xfrm>
            <a:off x="-5534103" y="6165450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EDADD-B881-D83C-E563-C02BBCF6016B}"/>
              </a:ext>
            </a:extLst>
          </p:cNvPr>
          <p:cNvSpPr txBox="1"/>
          <p:nvPr/>
        </p:nvSpPr>
        <p:spPr>
          <a:xfrm>
            <a:off x="12183800" y="2631435"/>
            <a:ext cx="3995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Analysis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87856-8BD1-A215-3847-D70684C8E286}"/>
              </a:ext>
            </a:extLst>
          </p:cNvPr>
          <p:cNvSpPr txBox="1"/>
          <p:nvPr/>
        </p:nvSpPr>
        <p:spPr>
          <a:xfrm>
            <a:off x="-2371377" y="2631435"/>
            <a:ext cx="2373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Data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C657C-A53B-DEBA-04C1-D540238692B3}"/>
              </a:ext>
            </a:extLst>
          </p:cNvPr>
          <p:cNvSpPr txBox="1"/>
          <p:nvPr/>
        </p:nvSpPr>
        <p:spPr>
          <a:xfrm>
            <a:off x="2748642" y="243156"/>
            <a:ext cx="6047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Marketing Mix</a:t>
            </a:r>
            <a:endParaRPr lang="en-IN" sz="7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B3A87D-D490-E22B-6E7C-1F21089C092D}"/>
              </a:ext>
            </a:extLst>
          </p:cNvPr>
          <p:cNvSpPr txBox="1"/>
          <p:nvPr/>
        </p:nvSpPr>
        <p:spPr>
          <a:xfrm>
            <a:off x="4179040" y="1376331"/>
            <a:ext cx="851515" cy="461665"/>
          </a:xfrm>
          <a:prstGeom prst="rect">
            <a:avLst/>
          </a:prstGeom>
          <a:solidFill>
            <a:srgbClr val="6DDADD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Fraunces 9pt" pitchFamily="2" charset="0"/>
              </a:rPr>
              <a:t>4 P’s</a:t>
            </a:r>
            <a:endParaRPr lang="en-IN" sz="2400" dirty="0">
              <a:solidFill>
                <a:schemeClr val="tx1"/>
              </a:solidFill>
              <a:latin typeface="Fraunces 9pt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944BFA2-C409-490A-34D4-B64EE622CD8B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4604797" y="1837996"/>
            <a:ext cx="1" cy="3678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D801E8-4BE5-1760-F37B-D1B89DE54573}"/>
              </a:ext>
            </a:extLst>
          </p:cNvPr>
          <p:cNvCxnSpPr>
            <a:cxnSpLocks/>
          </p:cNvCxnSpPr>
          <p:nvPr/>
        </p:nvCxnSpPr>
        <p:spPr>
          <a:xfrm flipH="1">
            <a:off x="1697531" y="2205872"/>
            <a:ext cx="2907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39F121-A6B5-2B63-68DD-E697FF9461F2}"/>
              </a:ext>
            </a:extLst>
          </p:cNvPr>
          <p:cNvSpPr txBox="1"/>
          <p:nvPr/>
        </p:nvSpPr>
        <p:spPr>
          <a:xfrm>
            <a:off x="156849" y="2815335"/>
            <a:ext cx="3089307" cy="147732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raunces 9pt" pitchFamily="2" charset="0"/>
              </a:rPr>
              <a:t>Product</a:t>
            </a:r>
          </a:p>
          <a:p>
            <a:endParaRPr lang="en-US" dirty="0">
              <a:latin typeface="Fraunces 9pt" pitchFamily="2" charset="0"/>
            </a:endParaRPr>
          </a:p>
          <a:p>
            <a:r>
              <a:rPr lang="en-US" dirty="0">
                <a:latin typeface="Fraunces 9pt" pitchFamily="2" charset="0"/>
              </a:rPr>
              <a:t>-Footwear</a:t>
            </a:r>
          </a:p>
          <a:p>
            <a:r>
              <a:rPr lang="en-US" dirty="0">
                <a:latin typeface="Fraunces 9pt" pitchFamily="2" charset="0"/>
              </a:rPr>
              <a:t>-Apparel</a:t>
            </a:r>
          </a:p>
          <a:p>
            <a:r>
              <a:rPr lang="en-US" dirty="0">
                <a:latin typeface="Fraunces 9pt" pitchFamily="2" charset="0"/>
              </a:rPr>
              <a:t>-Equipment &amp; Accessories</a:t>
            </a:r>
            <a:endParaRPr lang="en-IN" dirty="0">
              <a:latin typeface="Fraunces 9pt" pitchFamily="2" charset="0"/>
            </a:endParaRPr>
          </a:p>
        </p:txBody>
      </p:sp>
      <p:sp>
        <p:nvSpPr>
          <p:cNvPr id="44" name="Graphic 5">
            <a:extLst>
              <a:ext uri="{FF2B5EF4-FFF2-40B4-BE49-F238E27FC236}">
                <a16:creationId xmlns:a16="http://schemas.microsoft.com/office/drawing/2014/main" id="{EBE43D97-CFD1-8EA0-53A5-08B0B4DF9146}"/>
              </a:ext>
            </a:extLst>
          </p:cNvPr>
          <p:cNvSpPr/>
          <p:nvPr/>
        </p:nvSpPr>
        <p:spPr>
          <a:xfrm>
            <a:off x="-4896456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Graphic 5">
            <a:extLst>
              <a:ext uri="{FF2B5EF4-FFF2-40B4-BE49-F238E27FC236}">
                <a16:creationId xmlns:a16="http://schemas.microsoft.com/office/drawing/2014/main" id="{5CDC1501-7AB8-EE3B-4D05-4C613790CEDA}"/>
              </a:ext>
            </a:extLst>
          </p:cNvPr>
          <p:cNvSpPr/>
          <p:nvPr/>
        </p:nvSpPr>
        <p:spPr>
          <a:xfrm>
            <a:off x="-3673480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Graphic 5">
            <a:extLst>
              <a:ext uri="{FF2B5EF4-FFF2-40B4-BE49-F238E27FC236}">
                <a16:creationId xmlns:a16="http://schemas.microsoft.com/office/drawing/2014/main" id="{C00609C0-C698-F82A-9BD3-BCACE4311A69}"/>
              </a:ext>
            </a:extLst>
          </p:cNvPr>
          <p:cNvSpPr/>
          <p:nvPr/>
        </p:nvSpPr>
        <p:spPr>
          <a:xfrm>
            <a:off x="-3061992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Graphic 5">
            <a:extLst>
              <a:ext uri="{FF2B5EF4-FFF2-40B4-BE49-F238E27FC236}">
                <a16:creationId xmlns:a16="http://schemas.microsoft.com/office/drawing/2014/main" id="{AF2A0BC8-D6B2-DC44-BAA1-761AE2763FA0}"/>
              </a:ext>
            </a:extLst>
          </p:cNvPr>
          <p:cNvSpPr/>
          <p:nvPr/>
        </p:nvSpPr>
        <p:spPr>
          <a:xfrm>
            <a:off x="-2450504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Graphic 5">
            <a:extLst>
              <a:ext uri="{FF2B5EF4-FFF2-40B4-BE49-F238E27FC236}">
                <a16:creationId xmlns:a16="http://schemas.microsoft.com/office/drawing/2014/main" id="{7D040D6E-89E6-EEE0-6A63-3A8DE0C0E458}"/>
              </a:ext>
            </a:extLst>
          </p:cNvPr>
          <p:cNvSpPr/>
          <p:nvPr/>
        </p:nvSpPr>
        <p:spPr>
          <a:xfrm>
            <a:off x="-1839016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Graphic 5">
            <a:extLst>
              <a:ext uri="{FF2B5EF4-FFF2-40B4-BE49-F238E27FC236}">
                <a16:creationId xmlns:a16="http://schemas.microsoft.com/office/drawing/2014/main" id="{50B7E714-83B7-0F89-5F36-71994100BB93}"/>
              </a:ext>
            </a:extLst>
          </p:cNvPr>
          <p:cNvSpPr/>
          <p:nvPr/>
        </p:nvSpPr>
        <p:spPr>
          <a:xfrm>
            <a:off x="-1227528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Graphic 5">
            <a:extLst>
              <a:ext uri="{FF2B5EF4-FFF2-40B4-BE49-F238E27FC236}">
                <a16:creationId xmlns:a16="http://schemas.microsoft.com/office/drawing/2014/main" id="{41E1B10E-3EF8-CFC2-EA85-C7AFC595211D}"/>
              </a:ext>
            </a:extLst>
          </p:cNvPr>
          <p:cNvSpPr/>
          <p:nvPr/>
        </p:nvSpPr>
        <p:spPr>
          <a:xfrm>
            <a:off x="-616040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Graphic 5">
            <a:extLst>
              <a:ext uri="{FF2B5EF4-FFF2-40B4-BE49-F238E27FC236}">
                <a16:creationId xmlns:a16="http://schemas.microsoft.com/office/drawing/2014/main" id="{67AFB833-09B3-11CA-1919-67658D7BEB25}"/>
              </a:ext>
            </a:extLst>
          </p:cNvPr>
          <p:cNvSpPr/>
          <p:nvPr/>
        </p:nvSpPr>
        <p:spPr>
          <a:xfrm>
            <a:off x="-4284968" y="6165586"/>
            <a:ext cx="442559" cy="157063"/>
          </a:xfrm>
          <a:custGeom>
            <a:avLst/>
            <a:gdLst>
              <a:gd name="connsiteX0" fmla="*/ 0 w 11374183"/>
              <a:gd name="connsiteY0" fmla="*/ 2722150 h 4036695"/>
              <a:gd name="connsiteX1" fmla="*/ 34290 w 11374183"/>
              <a:gd name="connsiteY1" fmla="*/ 2502027 h 4036695"/>
              <a:gd name="connsiteX2" fmla="*/ 432245 w 11374183"/>
              <a:gd name="connsiteY2" fmla="*/ 1499616 h 4036695"/>
              <a:gd name="connsiteX3" fmla="*/ 1272731 w 11374183"/>
              <a:gd name="connsiteY3" fmla="*/ 389382 h 4036695"/>
              <a:gd name="connsiteX4" fmla="*/ 1594390 w 11374183"/>
              <a:gd name="connsiteY4" fmla="*/ 31909 h 4036695"/>
              <a:gd name="connsiteX5" fmla="*/ 1619441 w 11374183"/>
              <a:gd name="connsiteY5" fmla="*/ 0 h 4036695"/>
              <a:gd name="connsiteX6" fmla="*/ 1629347 w 11374183"/>
              <a:gd name="connsiteY6" fmla="*/ 7715 h 4036695"/>
              <a:gd name="connsiteX7" fmla="*/ 1585817 w 11374183"/>
              <a:gd name="connsiteY7" fmla="*/ 84201 h 4036695"/>
              <a:gd name="connsiteX8" fmla="*/ 1243393 w 11374183"/>
              <a:gd name="connsiteY8" fmla="*/ 986885 h 4036695"/>
              <a:gd name="connsiteX9" fmla="*/ 1281303 w 11374183"/>
              <a:gd name="connsiteY9" fmla="*/ 1690973 h 4036695"/>
              <a:gd name="connsiteX10" fmla="*/ 2033778 w 11374183"/>
              <a:gd name="connsiteY10" fmla="*/ 2312099 h 4036695"/>
              <a:gd name="connsiteX11" fmla="*/ 2922175 w 11374183"/>
              <a:gd name="connsiteY11" fmla="*/ 2286191 h 4036695"/>
              <a:gd name="connsiteX12" fmla="*/ 4036505 w 11374183"/>
              <a:gd name="connsiteY12" fmla="*/ 2001965 h 4036695"/>
              <a:gd name="connsiteX13" fmla="*/ 7550944 w 11374183"/>
              <a:gd name="connsiteY13" fmla="*/ 1069086 h 4036695"/>
              <a:gd name="connsiteX14" fmla="*/ 10844785 w 11374183"/>
              <a:gd name="connsiteY14" fmla="*/ 194310 h 4036695"/>
              <a:gd name="connsiteX15" fmla="*/ 11350085 w 11374183"/>
              <a:gd name="connsiteY15" fmla="*/ 60198 h 4036695"/>
              <a:gd name="connsiteX16" fmla="*/ 11374184 w 11374183"/>
              <a:gd name="connsiteY16" fmla="*/ 62484 h 4036695"/>
              <a:gd name="connsiteX17" fmla="*/ 10990802 w 11374183"/>
              <a:gd name="connsiteY17" fmla="*/ 226600 h 4036695"/>
              <a:gd name="connsiteX18" fmla="*/ 3670364 w 11374183"/>
              <a:gd name="connsiteY18" fmla="*/ 3357563 h 4036695"/>
              <a:gd name="connsiteX19" fmla="*/ 2483930 w 11374183"/>
              <a:gd name="connsiteY19" fmla="*/ 3832860 h 4036695"/>
              <a:gd name="connsiteX20" fmla="*/ 1584484 w 11374183"/>
              <a:gd name="connsiteY20" fmla="*/ 4028789 h 4036695"/>
              <a:gd name="connsiteX21" fmla="*/ 1552480 w 11374183"/>
              <a:gd name="connsiteY21" fmla="*/ 4036695 h 4036695"/>
              <a:gd name="connsiteX22" fmla="*/ 1152430 w 11374183"/>
              <a:gd name="connsiteY22" fmla="*/ 4036695 h 4036695"/>
              <a:gd name="connsiteX23" fmla="*/ 1115949 w 11374183"/>
              <a:gd name="connsiteY23" fmla="*/ 4027837 h 4036695"/>
              <a:gd name="connsiteX24" fmla="*/ 823627 w 11374183"/>
              <a:gd name="connsiteY24" fmla="*/ 3966591 h 4036695"/>
              <a:gd name="connsiteX25" fmla="*/ 45244 w 11374183"/>
              <a:gd name="connsiteY25" fmla="*/ 3187637 h 4036695"/>
              <a:gd name="connsiteX26" fmla="*/ 0 w 11374183"/>
              <a:gd name="connsiteY26" fmla="*/ 2960370 h 4036695"/>
              <a:gd name="connsiteX27" fmla="*/ 0 w 11374183"/>
              <a:gd name="connsiteY27" fmla="*/ 2722245 h 4036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374183" h="4036695">
                <a:moveTo>
                  <a:pt x="0" y="2722150"/>
                </a:moveTo>
                <a:cubicBezTo>
                  <a:pt x="11335" y="2648807"/>
                  <a:pt x="20479" y="2574988"/>
                  <a:pt x="34290" y="2502027"/>
                </a:cubicBezTo>
                <a:cubicBezTo>
                  <a:pt x="102584" y="2142458"/>
                  <a:pt x="247650" y="1812798"/>
                  <a:pt x="432245" y="1499616"/>
                </a:cubicBezTo>
                <a:cubicBezTo>
                  <a:pt x="669417" y="1097185"/>
                  <a:pt x="965168" y="738664"/>
                  <a:pt x="1272731" y="389382"/>
                </a:cubicBezTo>
                <a:cubicBezTo>
                  <a:pt x="1378649" y="269081"/>
                  <a:pt x="1487234" y="151162"/>
                  <a:pt x="1594390" y="31909"/>
                </a:cubicBezTo>
                <a:cubicBezTo>
                  <a:pt x="1603439" y="21908"/>
                  <a:pt x="1611154" y="10668"/>
                  <a:pt x="1619441" y="0"/>
                </a:cubicBezTo>
                <a:cubicBezTo>
                  <a:pt x="1622774" y="2572"/>
                  <a:pt x="1626013" y="5143"/>
                  <a:pt x="1629347" y="7715"/>
                </a:cubicBezTo>
                <a:cubicBezTo>
                  <a:pt x="1614773" y="33242"/>
                  <a:pt x="1600010" y="58579"/>
                  <a:pt x="1585817" y="84201"/>
                </a:cubicBezTo>
                <a:cubicBezTo>
                  <a:pt x="1427798" y="368427"/>
                  <a:pt x="1302163" y="665226"/>
                  <a:pt x="1243393" y="986885"/>
                </a:cubicBezTo>
                <a:cubicBezTo>
                  <a:pt x="1199960" y="1224248"/>
                  <a:pt x="1193483" y="1461992"/>
                  <a:pt x="1281303" y="1690973"/>
                </a:cubicBezTo>
                <a:cubicBezTo>
                  <a:pt x="1414367" y="2037778"/>
                  <a:pt x="1671447" y="2241233"/>
                  <a:pt x="2033778" y="2312099"/>
                </a:cubicBezTo>
                <a:cubicBezTo>
                  <a:pt x="2331434" y="2370392"/>
                  <a:pt x="2629757" y="2353151"/>
                  <a:pt x="2922175" y="2286191"/>
                </a:cubicBezTo>
                <a:cubicBezTo>
                  <a:pt x="3295745" y="2200656"/>
                  <a:pt x="3665887" y="2100072"/>
                  <a:pt x="4036505" y="2001965"/>
                </a:cubicBezTo>
                <a:cubicBezTo>
                  <a:pt x="5208270" y="1692021"/>
                  <a:pt x="6379464" y="1380173"/>
                  <a:pt x="7550944" y="1069086"/>
                </a:cubicBezTo>
                <a:cubicBezTo>
                  <a:pt x="8648891" y="777526"/>
                  <a:pt x="9746837" y="485870"/>
                  <a:pt x="10844785" y="194310"/>
                </a:cubicBezTo>
                <a:cubicBezTo>
                  <a:pt x="11013186" y="149543"/>
                  <a:pt x="11181588" y="104775"/>
                  <a:pt x="11350085" y="60198"/>
                </a:cubicBezTo>
                <a:cubicBezTo>
                  <a:pt x="11357324" y="58293"/>
                  <a:pt x="11364754" y="57341"/>
                  <a:pt x="11374184" y="62484"/>
                </a:cubicBezTo>
                <a:cubicBezTo>
                  <a:pt x="11246358" y="117158"/>
                  <a:pt x="11118628" y="171926"/>
                  <a:pt x="10990802" y="226600"/>
                </a:cubicBezTo>
                <a:cubicBezTo>
                  <a:pt x="8550688" y="1270445"/>
                  <a:pt x="6110859" y="2314670"/>
                  <a:pt x="3670364" y="3357563"/>
                </a:cubicBezTo>
                <a:cubicBezTo>
                  <a:pt x="3278600" y="3525012"/>
                  <a:pt x="2890742" y="3702844"/>
                  <a:pt x="2483930" y="3832860"/>
                </a:cubicBezTo>
                <a:cubicBezTo>
                  <a:pt x="2190369" y="3926681"/>
                  <a:pt x="1892427" y="4000786"/>
                  <a:pt x="1584484" y="4028789"/>
                </a:cubicBezTo>
                <a:cubicBezTo>
                  <a:pt x="1573625" y="4029742"/>
                  <a:pt x="1563148" y="4034028"/>
                  <a:pt x="1552480" y="4036695"/>
                </a:cubicBezTo>
                <a:lnTo>
                  <a:pt x="1152430" y="4036695"/>
                </a:lnTo>
                <a:cubicBezTo>
                  <a:pt x="1140238" y="4033742"/>
                  <a:pt x="1128236" y="4030409"/>
                  <a:pt x="1115949" y="4027837"/>
                </a:cubicBezTo>
                <a:cubicBezTo>
                  <a:pt x="1018318" y="4007834"/>
                  <a:pt x="917924" y="3996690"/>
                  <a:pt x="823627" y="3966591"/>
                </a:cubicBezTo>
                <a:cubicBezTo>
                  <a:pt x="431483" y="3841242"/>
                  <a:pt x="164402" y="3586353"/>
                  <a:pt x="45244" y="3187637"/>
                </a:cubicBezTo>
                <a:cubicBezTo>
                  <a:pt x="23241" y="3113913"/>
                  <a:pt x="14764" y="3036189"/>
                  <a:pt x="0" y="2960370"/>
                </a:cubicBezTo>
                <a:cubicBezTo>
                  <a:pt x="0" y="2881027"/>
                  <a:pt x="0" y="2801588"/>
                  <a:pt x="0" y="2722245"/>
                </a:cubicBezTo>
                <a:close/>
              </a:path>
            </a:pathLst>
          </a:custGeom>
          <a:noFill/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40AA86-FC82-27F3-4120-1CE82272A5BA}"/>
              </a:ext>
            </a:extLst>
          </p:cNvPr>
          <p:cNvCxnSpPr>
            <a:cxnSpLocks/>
          </p:cNvCxnSpPr>
          <p:nvPr/>
        </p:nvCxnSpPr>
        <p:spPr>
          <a:xfrm>
            <a:off x="3722255" y="2205872"/>
            <a:ext cx="0" cy="22247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F35F28-5C98-7DA3-46AB-CF9AFB4430D7}"/>
              </a:ext>
            </a:extLst>
          </p:cNvPr>
          <p:cNvCxnSpPr>
            <a:cxnSpLocks/>
          </p:cNvCxnSpPr>
          <p:nvPr/>
        </p:nvCxnSpPr>
        <p:spPr>
          <a:xfrm flipH="1">
            <a:off x="2290713" y="4440025"/>
            <a:ext cx="14611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A248CD-6AEB-330A-05BC-6A2BF70A082B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695703" y="2205872"/>
            <a:ext cx="5800" cy="6094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7" name="Straight Arrow Connector 12296">
            <a:extLst>
              <a:ext uri="{FF2B5EF4-FFF2-40B4-BE49-F238E27FC236}">
                <a16:creationId xmlns:a16="http://schemas.microsoft.com/office/drawing/2014/main" id="{C0F009A2-EADF-5A62-74E0-F7C3BEF0E271}"/>
              </a:ext>
            </a:extLst>
          </p:cNvPr>
          <p:cNvCxnSpPr>
            <a:cxnSpLocks/>
          </p:cNvCxnSpPr>
          <p:nvPr/>
        </p:nvCxnSpPr>
        <p:spPr>
          <a:xfrm>
            <a:off x="2290713" y="4440025"/>
            <a:ext cx="0" cy="665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Box 12302">
            <a:extLst>
              <a:ext uri="{FF2B5EF4-FFF2-40B4-BE49-F238E27FC236}">
                <a16:creationId xmlns:a16="http://schemas.microsoft.com/office/drawing/2014/main" id="{11244BC6-13A6-9C3B-935C-86B4B0992556}"/>
              </a:ext>
            </a:extLst>
          </p:cNvPr>
          <p:cNvSpPr txBox="1"/>
          <p:nvPr/>
        </p:nvSpPr>
        <p:spPr>
          <a:xfrm>
            <a:off x="466234" y="5105645"/>
            <a:ext cx="4257897" cy="147732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raunces 9pt" pitchFamily="2" charset="0"/>
              </a:rPr>
              <a:t>Place</a:t>
            </a:r>
          </a:p>
          <a:p>
            <a:endParaRPr lang="en-US" dirty="0">
              <a:latin typeface="Fraunces 9pt" pitchFamily="2" charset="0"/>
            </a:endParaRPr>
          </a:p>
          <a:p>
            <a:r>
              <a:rPr lang="en-US" dirty="0">
                <a:latin typeface="Fraunces 9pt" pitchFamily="2" charset="0"/>
              </a:rPr>
              <a:t>-Retail stores</a:t>
            </a:r>
          </a:p>
          <a:p>
            <a:r>
              <a:rPr lang="en-US" dirty="0">
                <a:latin typeface="Fraunces 9pt" pitchFamily="2" charset="0"/>
              </a:rPr>
              <a:t>-Nike Online Store</a:t>
            </a:r>
          </a:p>
          <a:p>
            <a:r>
              <a:rPr lang="en-US" dirty="0">
                <a:latin typeface="Fraunces 9pt" pitchFamily="2" charset="0"/>
              </a:rPr>
              <a:t>-Nike retail outlets (company-owned)</a:t>
            </a:r>
            <a:endParaRPr lang="en-IN" dirty="0">
              <a:latin typeface="Fraunces 9pt" pitchFamily="2" charset="0"/>
            </a:endParaRPr>
          </a:p>
        </p:txBody>
      </p:sp>
      <p:cxnSp>
        <p:nvCxnSpPr>
          <p:cNvPr id="12305" name="Straight Connector 12304">
            <a:extLst>
              <a:ext uri="{FF2B5EF4-FFF2-40B4-BE49-F238E27FC236}">
                <a16:creationId xmlns:a16="http://schemas.microsoft.com/office/drawing/2014/main" id="{707514B0-DA35-9DB2-C1C6-5934E7864BEF}"/>
              </a:ext>
            </a:extLst>
          </p:cNvPr>
          <p:cNvCxnSpPr>
            <a:cxnSpLocks/>
          </p:cNvCxnSpPr>
          <p:nvPr/>
        </p:nvCxnSpPr>
        <p:spPr>
          <a:xfrm>
            <a:off x="4604797" y="2205872"/>
            <a:ext cx="41911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6" name="Straight Arrow Connector 12315">
            <a:extLst>
              <a:ext uri="{FF2B5EF4-FFF2-40B4-BE49-F238E27FC236}">
                <a16:creationId xmlns:a16="http://schemas.microsoft.com/office/drawing/2014/main" id="{03B9C05D-31E4-85E1-5C8E-3F6E0F77E513}"/>
              </a:ext>
            </a:extLst>
          </p:cNvPr>
          <p:cNvCxnSpPr>
            <a:cxnSpLocks/>
          </p:cNvCxnSpPr>
          <p:nvPr/>
        </p:nvCxnSpPr>
        <p:spPr>
          <a:xfrm>
            <a:off x="5966067" y="2205872"/>
            <a:ext cx="0" cy="556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19" name="TextBox 12318">
            <a:extLst>
              <a:ext uri="{FF2B5EF4-FFF2-40B4-BE49-F238E27FC236}">
                <a16:creationId xmlns:a16="http://schemas.microsoft.com/office/drawing/2014/main" id="{732D37C3-0B93-DBC2-35E3-D0EDBBBF4FD3}"/>
              </a:ext>
            </a:extLst>
          </p:cNvPr>
          <p:cNvSpPr txBox="1"/>
          <p:nvPr/>
        </p:nvSpPr>
        <p:spPr>
          <a:xfrm>
            <a:off x="4883077" y="2762488"/>
            <a:ext cx="3322688" cy="1754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raunces 9pt" pitchFamily="2" charset="0"/>
              </a:rPr>
              <a:t>Promotion</a:t>
            </a:r>
          </a:p>
          <a:p>
            <a:endParaRPr lang="en-US" dirty="0">
              <a:latin typeface="Fraunces 9pt" pitchFamily="2" charset="0"/>
            </a:endParaRPr>
          </a:p>
          <a:p>
            <a:r>
              <a:rPr lang="en-US" dirty="0">
                <a:latin typeface="Fraunces 9pt" pitchFamily="2" charset="0"/>
              </a:rPr>
              <a:t>-Advertising</a:t>
            </a:r>
          </a:p>
          <a:p>
            <a:r>
              <a:rPr lang="en-US" dirty="0">
                <a:latin typeface="Fraunces 9pt" pitchFamily="2" charset="0"/>
              </a:rPr>
              <a:t>-Personal selling</a:t>
            </a:r>
          </a:p>
          <a:p>
            <a:r>
              <a:rPr lang="en-US" dirty="0">
                <a:latin typeface="Fraunces 9pt" pitchFamily="2" charset="0"/>
              </a:rPr>
              <a:t>-Sales promotions</a:t>
            </a:r>
          </a:p>
          <a:p>
            <a:r>
              <a:rPr lang="en-US" dirty="0">
                <a:latin typeface="Fraunces 9pt" pitchFamily="2" charset="0"/>
              </a:rPr>
              <a:t>-Public relations</a:t>
            </a:r>
            <a:endParaRPr lang="en-IN" dirty="0">
              <a:latin typeface="Fraunces 9pt" pitchFamily="2" charset="0"/>
            </a:endParaRPr>
          </a:p>
        </p:txBody>
      </p:sp>
      <p:cxnSp>
        <p:nvCxnSpPr>
          <p:cNvPr id="12324" name="Straight Connector 12323">
            <a:extLst>
              <a:ext uri="{FF2B5EF4-FFF2-40B4-BE49-F238E27FC236}">
                <a16:creationId xmlns:a16="http://schemas.microsoft.com/office/drawing/2014/main" id="{9C897235-6B8B-835A-BF0F-6FE498B70700}"/>
              </a:ext>
            </a:extLst>
          </p:cNvPr>
          <p:cNvCxnSpPr>
            <a:cxnSpLocks/>
          </p:cNvCxnSpPr>
          <p:nvPr/>
        </p:nvCxnSpPr>
        <p:spPr>
          <a:xfrm>
            <a:off x="8795936" y="2205872"/>
            <a:ext cx="0" cy="2446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7" name="Straight Connector 12326">
            <a:extLst>
              <a:ext uri="{FF2B5EF4-FFF2-40B4-BE49-F238E27FC236}">
                <a16:creationId xmlns:a16="http://schemas.microsoft.com/office/drawing/2014/main" id="{92F84548-CC37-FF39-F84F-CE56A98B5CB3}"/>
              </a:ext>
            </a:extLst>
          </p:cNvPr>
          <p:cNvCxnSpPr>
            <a:cxnSpLocks/>
          </p:cNvCxnSpPr>
          <p:nvPr/>
        </p:nvCxnSpPr>
        <p:spPr>
          <a:xfrm flipH="1">
            <a:off x="6627043" y="4666268"/>
            <a:ext cx="2168893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0" name="Straight Arrow Connector 12329">
            <a:extLst>
              <a:ext uri="{FF2B5EF4-FFF2-40B4-BE49-F238E27FC236}">
                <a16:creationId xmlns:a16="http://schemas.microsoft.com/office/drawing/2014/main" id="{96001F5B-3D51-083E-2A45-B1E5FC9BE5C2}"/>
              </a:ext>
            </a:extLst>
          </p:cNvPr>
          <p:cNvCxnSpPr>
            <a:cxnSpLocks/>
          </p:cNvCxnSpPr>
          <p:nvPr/>
        </p:nvCxnSpPr>
        <p:spPr>
          <a:xfrm flipH="1">
            <a:off x="6627043" y="4666268"/>
            <a:ext cx="1" cy="3487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32" name="TextBox 12331">
            <a:extLst>
              <a:ext uri="{FF2B5EF4-FFF2-40B4-BE49-F238E27FC236}">
                <a16:creationId xmlns:a16="http://schemas.microsoft.com/office/drawing/2014/main" id="{BAE86DAC-74DE-44E3-2BDD-789D0D19158E}"/>
              </a:ext>
            </a:extLst>
          </p:cNvPr>
          <p:cNvSpPr txBox="1"/>
          <p:nvPr/>
        </p:nvSpPr>
        <p:spPr>
          <a:xfrm>
            <a:off x="5245635" y="5043652"/>
            <a:ext cx="3928866" cy="120032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raunces 9pt" pitchFamily="2" charset="0"/>
              </a:rPr>
              <a:t>Price</a:t>
            </a:r>
          </a:p>
          <a:p>
            <a:endParaRPr lang="en-US" dirty="0">
              <a:latin typeface="Fraunces 9pt" pitchFamily="2" charset="0"/>
            </a:endParaRPr>
          </a:p>
          <a:p>
            <a:r>
              <a:rPr lang="en-US" dirty="0">
                <a:latin typeface="Fraunces 9pt" pitchFamily="2" charset="0"/>
              </a:rPr>
              <a:t>-Value-based pricing strategy</a:t>
            </a:r>
          </a:p>
          <a:p>
            <a:r>
              <a:rPr lang="en-US" dirty="0">
                <a:latin typeface="Fraunces 9pt" pitchFamily="2" charset="0"/>
              </a:rPr>
              <a:t>-Premium pricing strategy</a:t>
            </a:r>
          </a:p>
        </p:txBody>
      </p:sp>
      <p:pic>
        <p:nvPicPr>
          <p:cNvPr id="12334" name="Graphic 12333" descr="Boot with solid fill">
            <a:extLst>
              <a:ext uri="{FF2B5EF4-FFF2-40B4-BE49-F238E27FC236}">
                <a16:creationId xmlns:a16="http://schemas.microsoft.com/office/drawing/2014/main" id="{7ADFFC68-3496-7BEC-51F9-5100B0230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225" y="3178550"/>
            <a:ext cx="624539" cy="624539"/>
          </a:xfrm>
          <a:prstGeom prst="rect">
            <a:avLst/>
          </a:prstGeom>
        </p:spPr>
      </p:pic>
      <p:pic>
        <p:nvPicPr>
          <p:cNvPr id="12336" name="Graphic 12335" descr="Store with solid fill">
            <a:extLst>
              <a:ext uri="{FF2B5EF4-FFF2-40B4-BE49-F238E27FC236}">
                <a16:creationId xmlns:a16="http://schemas.microsoft.com/office/drawing/2014/main" id="{0ECC9371-AD94-842E-424A-FEC48F9D1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6758" y="5380719"/>
            <a:ext cx="650993" cy="650993"/>
          </a:xfrm>
          <a:prstGeom prst="rect">
            <a:avLst/>
          </a:prstGeom>
        </p:spPr>
      </p:pic>
      <p:pic>
        <p:nvPicPr>
          <p:cNvPr id="12342" name="Graphic 12341" descr="Television with solid fill">
            <a:extLst>
              <a:ext uri="{FF2B5EF4-FFF2-40B4-BE49-F238E27FC236}">
                <a16:creationId xmlns:a16="http://schemas.microsoft.com/office/drawing/2014/main" id="{B6760E7D-04C4-A88F-3C17-AF4457FA50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1001" y="3178550"/>
            <a:ext cx="667327" cy="667327"/>
          </a:xfrm>
          <a:prstGeom prst="rect">
            <a:avLst/>
          </a:prstGeom>
        </p:spPr>
      </p:pic>
      <p:pic>
        <p:nvPicPr>
          <p:cNvPr id="12344" name="Graphic 12343" descr="Tag with solid fill">
            <a:extLst>
              <a:ext uri="{FF2B5EF4-FFF2-40B4-BE49-F238E27FC236}">
                <a16:creationId xmlns:a16="http://schemas.microsoft.com/office/drawing/2014/main" id="{C759EF68-1B41-AE41-67C1-526A31942A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7420" y="5084890"/>
            <a:ext cx="667327" cy="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4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420993"/>
                  </p:ext>
                </p:extLst>
              </p:nvPr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2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05F80E7-6C92-C8E2-23B2-4C826EEE2CA8}"/>
              </a:ext>
            </a:extLst>
          </p:cNvPr>
          <p:cNvSpPr txBox="1"/>
          <p:nvPr/>
        </p:nvSpPr>
        <p:spPr>
          <a:xfrm>
            <a:off x="5175590" y="2611963"/>
            <a:ext cx="3995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Analysis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610665" y="482600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9" name="Image 1" descr="preencoded.png">
            <a:extLst>
              <a:ext uri="{FF2B5EF4-FFF2-40B4-BE49-F238E27FC236}">
                <a16:creationId xmlns:a16="http://schemas.microsoft.com/office/drawing/2014/main" id="{30C9EC2D-2E6B-2230-7AD1-F872D1B0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15084" y="1792848"/>
            <a:ext cx="7129009" cy="4233499"/>
          </a:xfrm>
          <a:prstGeom prst="rect">
            <a:avLst/>
          </a:prstGeom>
        </p:spPr>
      </p:pic>
      <p:pic>
        <p:nvPicPr>
          <p:cNvPr id="50" name="Graphic 49" descr="Man with solid fill">
            <a:extLst>
              <a:ext uri="{FF2B5EF4-FFF2-40B4-BE49-F238E27FC236}">
                <a16:creationId xmlns:a16="http://schemas.microsoft.com/office/drawing/2014/main" id="{CDED1EDF-84D8-3666-831C-E12BC25477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844008" y="4590957"/>
            <a:ext cx="914400" cy="914400"/>
          </a:xfrm>
          <a:prstGeom prst="rect">
            <a:avLst/>
          </a:prstGeom>
        </p:spPr>
      </p:pic>
      <p:pic>
        <p:nvPicPr>
          <p:cNvPr id="51" name="Graphic 50" descr="Woman with solid fill">
            <a:extLst>
              <a:ext uri="{FF2B5EF4-FFF2-40B4-BE49-F238E27FC236}">
                <a16:creationId xmlns:a16="http://schemas.microsoft.com/office/drawing/2014/main" id="{1E19B07C-7059-DDE3-6E60-F14B43EDBD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981760" y="4590957"/>
            <a:ext cx="914400" cy="914400"/>
          </a:xfrm>
          <a:prstGeom prst="rect">
            <a:avLst/>
          </a:prstGeom>
        </p:spPr>
      </p:pic>
      <p:pic>
        <p:nvPicPr>
          <p:cNvPr id="52" name="Graphic 51" descr="Stuffed Toy with solid fill">
            <a:extLst>
              <a:ext uri="{FF2B5EF4-FFF2-40B4-BE49-F238E27FC236}">
                <a16:creationId xmlns:a16="http://schemas.microsoft.com/office/drawing/2014/main" id="{9D32CEAC-9C17-364D-286D-849F7F276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054913" y="4766690"/>
            <a:ext cx="738665" cy="738665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62FA9AF6-529A-D338-3D08-ED92EA089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426280"/>
              </p:ext>
            </p:extLst>
          </p:nvPr>
        </p:nvGraphicFramePr>
        <p:xfrm>
          <a:off x="7688476" y="-4989356"/>
          <a:ext cx="4189017" cy="4646589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16749">
                <a:tc>
                  <a:txBody>
                    <a:bodyPr/>
                    <a:lstStyle/>
                    <a:p>
                      <a:r>
                        <a:rPr lang="en-US" sz="2000" i="1" dirty="0"/>
                        <a:t>The </a:t>
                      </a:r>
                      <a:r>
                        <a:rPr lang="en-US" sz="2000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Men’s</a:t>
                      </a:r>
                      <a:r>
                        <a:rPr lang="en-US" sz="2000" i="1" dirty="0"/>
                        <a:t> department seems to be overstocked. It has almost 2x inventory as compared to </a:t>
                      </a:r>
                      <a:r>
                        <a:rPr lang="en-US" sz="2000" i="1" dirty="0">
                          <a:solidFill>
                            <a:srgbClr val="00674B"/>
                          </a:solidFill>
                        </a:rPr>
                        <a:t>Women</a:t>
                      </a:r>
                      <a:r>
                        <a:rPr lang="en-US" sz="2000" i="1" dirty="0"/>
                        <a:t> and 3x the product count in the </a:t>
                      </a:r>
                      <a:r>
                        <a:rPr lang="en-US" sz="2000" i="1" dirty="0">
                          <a:solidFill>
                            <a:srgbClr val="0070C0"/>
                          </a:solidFill>
                        </a:rPr>
                        <a:t>Kid’s</a:t>
                      </a:r>
                      <a:r>
                        <a:rPr lang="en-US" sz="2000" i="1" dirty="0"/>
                        <a:t> department.</a:t>
                      </a:r>
                      <a:endParaRPr lang="en-IN" sz="2000" b="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To increase the inventory and sales, it might be helpful to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balance the product distribution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across the three departments. 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It might be helpful to conduct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market research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 on the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consumer behavior 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and preferences of the three departments.</a:t>
                      </a:r>
                      <a:endParaRPr lang="en-IN" sz="2000" i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77D2A547-7934-9767-F60C-F94B78174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60477"/>
              </p:ext>
            </p:extLst>
          </p:nvPr>
        </p:nvGraphicFramePr>
        <p:xfrm>
          <a:off x="12478075" y="1297882"/>
          <a:ext cx="4189017" cy="4646589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16749">
                <a:tc>
                  <a:txBody>
                    <a:bodyPr/>
                    <a:lstStyle/>
                    <a:p>
                      <a:r>
                        <a:rPr lang="en-US" sz="2000" i="1" dirty="0"/>
                        <a:t>The </a:t>
                      </a:r>
                      <a:r>
                        <a:rPr lang="en-US" sz="2000" i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Men’s</a:t>
                      </a:r>
                      <a:r>
                        <a:rPr lang="en-US" sz="2000" i="1" dirty="0"/>
                        <a:t> department seems to be overstocked. It has almost 2x inventory as compared to </a:t>
                      </a:r>
                      <a:r>
                        <a:rPr lang="en-US" sz="2000" i="1" dirty="0">
                          <a:solidFill>
                            <a:srgbClr val="00674B"/>
                          </a:solidFill>
                        </a:rPr>
                        <a:t>Women</a:t>
                      </a:r>
                      <a:r>
                        <a:rPr lang="en-US" sz="2000" i="1" dirty="0"/>
                        <a:t> and 3x the product count in the </a:t>
                      </a:r>
                      <a:r>
                        <a:rPr lang="en-US" sz="2000" i="1" dirty="0">
                          <a:solidFill>
                            <a:srgbClr val="0070C0"/>
                          </a:solidFill>
                        </a:rPr>
                        <a:t>Kid’s</a:t>
                      </a:r>
                      <a:r>
                        <a:rPr lang="en-US" sz="2000" i="1" dirty="0"/>
                        <a:t> department.</a:t>
                      </a:r>
                      <a:endParaRPr lang="en-IN" sz="2000" b="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To increase the inventory and sales, it might be helpful to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balance the product distribution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across the three departments. 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It might be helpful to conduct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market research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 on the </a:t>
                      </a:r>
                      <a:r>
                        <a:rPr lang="en-US" sz="2000" b="1" i="1" u="sng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consumer behavior </a:t>
                      </a:r>
                      <a:r>
                        <a:rPr lang="en-US" sz="2000" b="0" i="1" dirty="0">
                          <a:solidFill>
                            <a:srgbClr val="FFFFFF"/>
                          </a:solidFill>
                          <a:effectLst/>
                          <a:latin typeface="SegoeUIVariable"/>
                        </a:rPr>
                        <a:t>and preferences of the three departments.</a:t>
                      </a:r>
                      <a:endParaRPr lang="en-IN" sz="2000" i="1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C83F0256-B115-D091-67BF-7E0DF12F88FF}"/>
              </a:ext>
            </a:extLst>
          </p:cNvPr>
          <p:cNvSpPr txBox="1"/>
          <p:nvPr/>
        </p:nvSpPr>
        <p:spPr>
          <a:xfrm>
            <a:off x="2939026" y="2611963"/>
            <a:ext cx="2373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Data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67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576663">
            <a:off x="5396453" y="1111016"/>
            <a:ext cx="914400" cy="914400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72716">
            <a:off x="10627222" y="730195"/>
            <a:ext cx="914400" cy="914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306E85-3F92-93B6-F70D-70FD005E3A60}"/>
              </a:ext>
            </a:extLst>
          </p:cNvPr>
          <p:cNvSpPr/>
          <p:nvPr/>
        </p:nvSpPr>
        <p:spPr>
          <a:xfrm>
            <a:off x="7537383" y="1314127"/>
            <a:ext cx="3694972" cy="1970421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16835">
            <a:off x="11408190" y="420959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5F80E7-6C92-C8E2-23B2-4C826EEE2CA8}"/>
              </a:ext>
            </a:extLst>
          </p:cNvPr>
          <p:cNvSpPr txBox="1"/>
          <p:nvPr/>
        </p:nvSpPr>
        <p:spPr>
          <a:xfrm>
            <a:off x="12960626" y="2767280"/>
            <a:ext cx="8475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spc="300" dirty="0">
                <a:solidFill>
                  <a:schemeClr val="bg1"/>
                </a:solidFill>
                <a:latin typeface="Anton" pitchFamily="2" charset="0"/>
                <a:ea typeface="Inter" panose="02000503000000020004" pitchFamily="50" charset="0"/>
                <a:cs typeface="Inter" panose="02000503000000020004" pitchFamily="50" charset="0"/>
              </a:rPr>
              <a:t>Data Analysis</a:t>
            </a:r>
            <a:endParaRPr lang="en-GB" sz="8000" spc="300" dirty="0">
              <a:solidFill>
                <a:schemeClr val="bg1"/>
              </a:solidFill>
              <a:latin typeface="Anton" pitchFamily="2" charset="0"/>
              <a:ea typeface="Inter" panose="02000503000000020004" pitchFamily="50" charset="0"/>
              <a:cs typeface="Inter" panose="02000503000000020004" pitchFamily="50" charset="0"/>
            </a:endParaRPr>
          </a:p>
        </p:txBody>
      </p:sp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20533">
            <a:off x="11523475" y="2009620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545535">
            <a:off x="9349948" y="5597895"/>
            <a:ext cx="587995" cy="587995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823966">
            <a:off x="-27348" y="-24304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14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610665" y="482600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148351" y="851102"/>
            <a:ext cx="67262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How is the Product Distribution Across Different Departments?</a:t>
            </a:r>
            <a:endParaRPr lang="en-IN" sz="2000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6921">
            <a:off x="6863774" y="790586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512254">
            <a:off x="3527318" y="5284830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9327995">
            <a:off x="328883" y="5344516"/>
            <a:ext cx="914400" cy="914400"/>
          </a:xfrm>
          <a:prstGeom prst="rect">
            <a:avLst/>
          </a:prstGeom>
        </p:spPr>
      </p:pic>
      <p:pic>
        <p:nvPicPr>
          <p:cNvPr id="65" name="Image 1" descr="preencoded.png">
            <a:extLst>
              <a:ext uri="{FF2B5EF4-FFF2-40B4-BE49-F238E27FC236}">
                <a16:creationId xmlns:a16="http://schemas.microsoft.com/office/drawing/2014/main" id="{9D08C544-D400-6FF8-3991-DECEA6649C1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4509" y="1568217"/>
            <a:ext cx="7129009" cy="4233499"/>
          </a:xfrm>
          <a:prstGeom prst="rect">
            <a:avLst/>
          </a:prstGeom>
        </p:spPr>
      </p:pic>
      <p:pic>
        <p:nvPicPr>
          <p:cNvPr id="72" name="Graphic 71" descr="Man with solid fill">
            <a:extLst>
              <a:ext uri="{FF2B5EF4-FFF2-40B4-BE49-F238E27FC236}">
                <a16:creationId xmlns:a16="http://schemas.microsoft.com/office/drawing/2014/main" id="{432ABD2A-420E-AE91-F7B7-856B000490E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690364" y="4457142"/>
            <a:ext cx="914400" cy="914400"/>
          </a:xfrm>
          <a:prstGeom prst="rect">
            <a:avLst/>
          </a:prstGeom>
        </p:spPr>
      </p:pic>
      <p:pic>
        <p:nvPicPr>
          <p:cNvPr id="74" name="Graphic 73" descr="Woman with solid fill">
            <a:extLst>
              <a:ext uri="{FF2B5EF4-FFF2-40B4-BE49-F238E27FC236}">
                <a16:creationId xmlns:a16="http://schemas.microsoft.com/office/drawing/2014/main" id="{7A4ED723-140B-5088-6FBF-AACB11092C9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52612" y="4457142"/>
            <a:ext cx="914400" cy="914400"/>
          </a:xfrm>
          <a:prstGeom prst="rect">
            <a:avLst/>
          </a:prstGeom>
        </p:spPr>
      </p:pic>
      <p:pic>
        <p:nvPicPr>
          <p:cNvPr id="76" name="Graphic 75" descr="Stuffed Toy with solid fill">
            <a:extLst>
              <a:ext uri="{FF2B5EF4-FFF2-40B4-BE49-F238E27FC236}">
                <a16:creationId xmlns:a16="http://schemas.microsoft.com/office/drawing/2014/main" id="{1A7D4F0B-E8CA-9BD6-9A62-C4940A26131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79459" y="4632875"/>
            <a:ext cx="738665" cy="7386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1202C-AF20-8849-BD55-CBE768477EA2}"/>
              </a:ext>
            </a:extLst>
          </p:cNvPr>
          <p:cNvSpPr txBox="1"/>
          <p:nvPr/>
        </p:nvSpPr>
        <p:spPr>
          <a:xfrm>
            <a:off x="7654860" y="1395203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Men’s department seems to be overstocked. It has almost 2x inventory as compared to Women and 3x the product count in the Kid’s department.</a:t>
            </a:r>
            <a:endParaRPr lang="en-IN" sz="1800" b="0" dirty="0">
              <a:solidFill>
                <a:schemeClr val="tx1"/>
              </a:solidFill>
              <a:latin typeface="+mn-lt"/>
            </a:endParaRPr>
          </a:p>
          <a:p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63A093-5425-4CAE-207D-086BBE181034}"/>
              </a:ext>
            </a:extLst>
          </p:cNvPr>
          <p:cNvSpPr/>
          <p:nvPr/>
        </p:nvSpPr>
        <p:spPr>
          <a:xfrm>
            <a:off x="7547518" y="3571963"/>
            <a:ext cx="3694972" cy="242335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701C02-7CA5-F580-B6E0-E1889245FCE8}"/>
              </a:ext>
            </a:extLst>
          </p:cNvPr>
          <p:cNvSpPr txBox="1"/>
          <p:nvPr/>
        </p:nvSpPr>
        <p:spPr>
          <a:xfrm>
            <a:off x="7664995" y="3653039"/>
            <a:ext cx="3340451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Conduct consumer behavior analysis for each department. Adjust inventory distribution based on departmental preferences. Implement targeted marketing for each department's specific needs.</a:t>
            </a:r>
            <a:endParaRPr lang="en-IN" sz="1800" dirty="0">
              <a:solidFill>
                <a:schemeClr val="tx1"/>
              </a:solidFill>
              <a:latin typeface="+mn-lt"/>
            </a:endParaRPr>
          </a:p>
          <a:p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CCFEDEB-E122-F714-22FC-5EB6819A22C9}"/>
              </a:ext>
            </a:extLst>
          </p:cNvPr>
          <p:cNvSpPr/>
          <p:nvPr/>
        </p:nvSpPr>
        <p:spPr>
          <a:xfrm>
            <a:off x="19989144" y="1559463"/>
            <a:ext cx="3694972" cy="1724515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847306-0C5D-32E6-7873-61E98F39EE38}"/>
              </a:ext>
            </a:extLst>
          </p:cNvPr>
          <p:cNvSpPr txBox="1"/>
          <p:nvPr/>
        </p:nvSpPr>
        <p:spPr>
          <a:xfrm>
            <a:off x="20106621" y="1640539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Nike boasts 111,722 products, with Nike Sportswear at 72,564 and NikeLab with the fewest at 4,320 offerings.</a:t>
            </a:r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2BB988D-254C-B0FE-121F-92EDD2CDA655}"/>
              </a:ext>
            </a:extLst>
          </p:cNvPr>
          <p:cNvSpPr/>
          <p:nvPr/>
        </p:nvSpPr>
        <p:spPr>
          <a:xfrm>
            <a:off x="19987619" y="3422952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A5E55A-88EE-28F5-9EA1-5613A25292CF}"/>
              </a:ext>
            </a:extLst>
          </p:cNvPr>
          <p:cNvSpPr txBox="1"/>
          <p:nvPr/>
        </p:nvSpPr>
        <p:spPr>
          <a:xfrm>
            <a:off x="20105096" y="3504028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Elevate NikeLab and Jordan visibility via targeted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Foster appeal through exclusive collaborations.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Drive engagement with limited-edition releases.</a:t>
            </a:r>
            <a:endParaRPr lang="en-IN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0763966-9C2B-9F39-CA5C-E525ADEACF4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571102" y="1498396"/>
            <a:ext cx="7108383" cy="41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4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576663">
            <a:off x="14734" y="-31675"/>
            <a:ext cx="914400" cy="914400"/>
          </a:xfrm>
          <a:prstGeom prst="rect">
            <a:avLst/>
          </a:prstGeom>
        </p:spPr>
      </p:pic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16835">
            <a:off x="-60374" y="1724535"/>
            <a:ext cx="914400" cy="914400"/>
          </a:xfrm>
          <a:prstGeom prst="rect">
            <a:avLst/>
          </a:prstGeom>
        </p:spPr>
      </p:pic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20533">
            <a:off x="11409490" y="3971771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545535">
            <a:off x="9349948" y="5597895"/>
            <a:ext cx="587995" cy="587995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672716">
            <a:off x="11049685" y="593994"/>
            <a:ext cx="914400" cy="914400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823966">
            <a:off x="166165" y="526373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15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610665" y="482600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176618" y="927151"/>
            <a:ext cx="55538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Product Count Across Different Brands?</a:t>
            </a:r>
            <a:endParaRPr lang="en-IN" sz="2000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6921">
            <a:off x="6863774" y="790586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512254">
            <a:off x="7313571" y="5468381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327995">
            <a:off x="4043672" y="1213714"/>
            <a:ext cx="914400" cy="914400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B07D848-52A1-2F47-AF2A-1FCD7FCD8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1484"/>
              </p:ext>
            </p:extLst>
          </p:nvPr>
        </p:nvGraphicFramePr>
        <p:xfrm>
          <a:off x="7688476" y="7088216"/>
          <a:ext cx="4189017" cy="4253237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36488">
                <a:tc>
                  <a:txBody>
                    <a:bodyPr/>
                    <a:lstStyle/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pic>
        <p:nvPicPr>
          <p:cNvPr id="54" name="Image 1" descr="preencoded.png">
            <a:extLst>
              <a:ext uri="{FF2B5EF4-FFF2-40B4-BE49-F238E27FC236}">
                <a16:creationId xmlns:a16="http://schemas.microsoft.com/office/drawing/2014/main" id="{52B7C0CF-89A1-6FDC-3B18-6F4E8C8F6F3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2032502" y="1685008"/>
            <a:ext cx="7129009" cy="423349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24D54AB-E116-0046-2D39-B59648399C7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57325" y="1466162"/>
            <a:ext cx="4255428" cy="409932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673A15-6C6F-5595-E685-32A67A6EBC7B}"/>
              </a:ext>
            </a:extLst>
          </p:cNvPr>
          <p:cNvSpPr/>
          <p:nvPr/>
        </p:nvSpPr>
        <p:spPr>
          <a:xfrm>
            <a:off x="-4636904" y="1445465"/>
            <a:ext cx="3694972" cy="1970421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13DC1-2960-DC7E-B488-4BBC063F6D7D}"/>
              </a:ext>
            </a:extLst>
          </p:cNvPr>
          <p:cNvSpPr txBox="1"/>
          <p:nvPr/>
        </p:nvSpPr>
        <p:spPr>
          <a:xfrm>
            <a:off x="-4519427" y="1526541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Men’s department seems to be overstocked. It has almost 2x inventory as compared to Women and 3x the product count in the Kid’s department.</a:t>
            </a:r>
            <a:endParaRPr lang="en-IN" sz="1800" b="0" dirty="0">
              <a:solidFill>
                <a:schemeClr val="tx1"/>
              </a:solidFill>
              <a:latin typeface="+mn-lt"/>
            </a:endParaRPr>
          </a:p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817C30-E188-E452-FAED-89A630316C0C}"/>
              </a:ext>
            </a:extLst>
          </p:cNvPr>
          <p:cNvSpPr/>
          <p:nvPr/>
        </p:nvSpPr>
        <p:spPr>
          <a:xfrm>
            <a:off x="-4626769" y="3703301"/>
            <a:ext cx="3694972" cy="242335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69C22-CAC7-510E-2C46-036F657FDAAB}"/>
              </a:ext>
            </a:extLst>
          </p:cNvPr>
          <p:cNvSpPr txBox="1"/>
          <p:nvPr/>
        </p:nvSpPr>
        <p:spPr>
          <a:xfrm>
            <a:off x="-4509292" y="3784377"/>
            <a:ext cx="3340451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Conduct consumer behavior analysis for each department. Adjust inventory distribution based on departmental preferences. Implement targeted marketing for each department's specific needs.</a:t>
            </a:r>
            <a:endParaRPr lang="en-IN" sz="1800" dirty="0">
              <a:solidFill>
                <a:schemeClr val="tx1"/>
              </a:solidFill>
              <a:latin typeface="+mn-lt"/>
            </a:endParaRPr>
          </a:p>
          <a:p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8F97B8F-B476-2769-613C-580B29F3CF20}"/>
              </a:ext>
            </a:extLst>
          </p:cNvPr>
          <p:cNvSpPr/>
          <p:nvPr/>
        </p:nvSpPr>
        <p:spPr>
          <a:xfrm>
            <a:off x="7513435" y="1531112"/>
            <a:ext cx="3694972" cy="1724515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872FC6-5773-CFDA-9EC2-D4033A17A7CD}"/>
              </a:ext>
            </a:extLst>
          </p:cNvPr>
          <p:cNvSpPr txBox="1"/>
          <p:nvPr/>
        </p:nvSpPr>
        <p:spPr>
          <a:xfrm>
            <a:off x="7630912" y="1612188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Nike boasts 111,722 products, with Nike Sportswear at 72,564 and NikeLab with the fewest at 4,320 offerings.</a:t>
            </a:r>
            <a:endParaRPr lang="en-IN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CCE1247-435B-11D4-B423-9DE868FA762E}"/>
              </a:ext>
            </a:extLst>
          </p:cNvPr>
          <p:cNvSpPr/>
          <p:nvPr/>
        </p:nvSpPr>
        <p:spPr>
          <a:xfrm>
            <a:off x="7511910" y="3394601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8185F9-7B18-D57E-94A6-457833A2EA24}"/>
              </a:ext>
            </a:extLst>
          </p:cNvPr>
          <p:cNvSpPr txBox="1"/>
          <p:nvPr/>
        </p:nvSpPr>
        <p:spPr>
          <a:xfrm>
            <a:off x="7629387" y="3475677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Elevate NikeLab and Jordan visibility via targeted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Foster appeal through exclusive collaborations.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Drive engagement with limited-edition releases.</a:t>
            </a:r>
            <a:endParaRPr lang="en-IN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1D775CE-B683-CD21-D882-1830793F93A5}"/>
              </a:ext>
            </a:extLst>
          </p:cNvPr>
          <p:cNvSpPr/>
          <p:nvPr/>
        </p:nvSpPr>
        <p:spPr>
          <a:xfrm>
            <a:off x="17333790" y="1457333"/>
            <a:ext cx="3694972" cy="1660308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6B849FA-D039-98D4-3B71-AC566102931D}"/>
              </a:ext>
            </a:extLst>
          </p:cNvPr>
          <p:cNvSpPr txBox="1"/>
          <p:nvPr/>
        </p:nvSpPr>
        <p:spPr>
          <a:xfrm>
            <a:off x="17451267" y="1538409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Most of the Nike products, around 97.8%, are categorized as non-bestsellers, with only a small 2.2% classified as bestsellers.</a:t>
            </a:r>
            <a:endParaRPr lang="en-IN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B6CA9E9-50EF-A5FF-A5CE-3D338A8162CF}"/>
              </a:ext>
            </a:extLst>
          </p:cNvPr>
          <p:cNvSpPr/>
          <p:nvPr/>
        </p:nvSpPr>
        <p:spPr>
          <a:xfrm>
            <a:off x="17333790" y="3383566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E545A8-7DD7-AD20-093C-598853A735BD}"/>
              </a:ext>
            </a:extLst>
          </p:cNvPr>
          <p:cNvSpPr txBox="1"/>
          <p:nvPr/>
        </p:nvSpPr>
        <p:spPr>
          <a:xfrm>
            <a:off x="17451267" y="3464642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Spotlight unique features of non-bestsellers in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Cross-promote non-bestsellers with popular products.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Refine non-bestsellers based on feedback for better appeal</a:t>
            </a:r>
            <a:endParaRPr lang="en-IN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AF1309E-8299-72EF-E19A-593D5637E2A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6618" y="1571578"/>
            <a:ext cx="7108383" cy="4147134"/>
          </a:xfrm>
          <a:prstGeom prst="rect">
            <a:avLst/>
          </a:prstGeom>
        </p:spPr>
      </p:pic>
      <p:pic>
        <p:nvPicPr>
          <p:cNvPr id="72" name="Picture 71" descr="A red circle with text on it&#10;&#10;Description automatically generated">
            <a:extLst>
              <a:ext uri="{FF2B5EF4-FFF2-40B4-BE49-F238E27FC236}">
                <a16:creationId xmlns:a16="http://schemas.microsoft.com/office/drawing/2014/main" id="{01396B4B-319B-6AAC-4654-C4308CCC182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3368">
            <a:off x="-202907" y="-14626346"/>
            <a:ext cx="13172783" cy="13172783"/>
          </a:xfrm>
          <a:prstGeom prst="rect">
            <a:avLst/>
          </a:prstGeom>
        </p:spPr>
      </p:pic>
      <p:pic>
        <p:nvPicPr>
          <p:cNvPr id="74" name="Picture 73" descr="A white swoosh logo on a black background&#10;&#10;Description automatically generated">
            <a:extLst>
              <a:ext uri="{FF2B5EF4-FFF2-40B4-BE49-F238E27FC236}">
                <a16:creationId xmlns:a16="http://schemas.microsoft.com/office/drawing/2014/main" id="{31F9DB81-0B3B-8907-2897-8F0B718BA1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90" y="4429767"/>
            <a:ext cx="1009047" cy="1009047"/>
          </a:xfrm>
          <a:prstGeom prst="rect">
            <a:avLst/>
          </a:prstGeom>
        </p:spPr>
      </p:pic>
      <p:pic>
        <p:nvPicPr>
          <p:cNvPr id="75" name="Picture 74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862B22BA-FAB3-9735-E46D-0D4212A301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46" y="4416188"/>
            <a:ext cx="661011" cy="863778"/>
          </a:xfrm>
          <a:prstGeom prst="rect">
            <a:avLst/>
          </a:prstGeom>
        </p:spPr>
      </p:pic>
      <p:pic>
        <p:nvPicPr>
          <p:cNvPr id="77" name="Picture 76" descr="A black and red shoe&#10;&#10;Description automatically generated">
            <a:extLst>
              <a:ext uri="{FF2B5EF4-FFF2-40B4-BE49-F238E27FC236}">
                <a16:creationId xmlns:a16="http://schemas.microsoft.com/office/drawing/2014/main" id="{67618AA1-2BB2-5D22-AA29-EDC6E5D0A34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96" y="4733239"/>
            <a:ext cx="911212" cy="54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phic 61" descr="Pants outline">
            <a:extLst>
              <a:ext uri="{FF2B5EF4-FFF2-40B4-BE49-F238E27FC236}">
                <a16:creationId xmlns:a16="http://schemas.microsoft.com/office/drawing/2014/main" id="{8547F3B9-8B40-BE0B-65FE-BB93C24B6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576663">
            <a:off x="14734" y="-31675"/>
            <a:ext cx="914400" cy="914400"/>
          </a:xfrm>
          <a:prstGeom prst="rect">
            <a:avLst/>
          </a:prstGeom>
        </p:spPr>
      </p:pic>
      <p:pic>
        <p:nvPicPr>
          <p:cNvPr id="56" name="Graphic 55" descr="Shirt with solid fill">
            <a:extLst>
              <a:ext uri="{FF2B5EF4-FFF2-40B4-BE49-F238E27FC236}">
                <a16:creationId xmlns:a16="http://schemas.microsoft.com/office/drawing/2014/main" id="{A4C3454F-8528-4010-6DDA-F81C90DF1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716835">
            <a:off x="141991" y="2430239"/>
            <a:ext cx="914400" cy="914400"/>
          </a:xfrm>
          <a:prstGeom prst="rect">
            <a:avLst/>
          </a:prstGeom>
        </p:spPr>
      </p:pic>
      <p:pic>
        <p:nvPicPr>
          <p:cNvPr id="64" name="Graphic 63" descr="Winter hat with solid fill">
            <a:extLst>
              <a:ext uri="{FF2B5EF4-FFF2-40B4-BE49-F238E27FC236}">
                <a16:creationId xmlns:a16="http://schemas.microsoft.com/office/drawing/2014/main" id="{E5169D57-6730-131B-B499-9A22269059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20533">
            <a:off x="548203" y="5173276"/>
            <a:ext cx="777997" cy="777997"/>
          </a:xfrm>
          <a:prstGeom prst="rect">
            <a:avLst/>
          </a:prstGeom>
        </p:spPr>
      </p:pic>
      <p:pic>
        <p:nvPicPr>
          <p:cNvPr id="50" name="Graphic 49" descr="Sock with solid fill">
            <a:extLst>
              <a:ext uri="{FF2B5EF4-FFF2-40B4-BE49-F238E27FC236}">
                <a16:creationId xmlns:a16="http://schemas.microsoft.com/office/drawing/2014/main" id="{CACBE5F7-2EE8-F5D1-CED1-105018D4B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545535">
            <a:off x="9349948" y="5597895"/>
            <a:ext cx="587995" cy="587995"/>
          </a:xfrm>
          <a:prstGeom prst="rect">
            <a:avLst/>
          </a:prstGeom>
        </p:spPr>
      </p:pic>
      <p:pic>
        <p:nvPicPr>
          <p:cNvPr id="52" name="Graphic 51" descr="Shirt outline">
            <a:extLst>
              <a:ext uri="{FF2B5EF4-FFF2-40B4-BE49-F238E27FC236}">
                <a16:creationId xmlns:a16="http://schemas.microsoft.com/office/drawing/2014/main" id="{029B48A9-D7C4-F766-23C4-3776C8D90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672716">
            <a:off x="10588767" y="4458515"/>
            <a:ext cx="914400" cy="914400"/>
          </a:xfrm>
          <a:prstGeom prst="rect">
            <a:avLst/>
          </a:prstGeom>
        </p:spPr>
      </p:pic>
      <p:pic>
        <p:nvPicPr>
          <p:cNvPr id="5" name="Graphic 4" descr="Shoe outline">
            <a:extLst>
              <a:ext uri="{FF2B5EF4-FFF2-40B4-BE49-F238E27FC236}">
                <a16:creationId xmlns:a16="http://schemas.microsoft.com/office/drawing/2014/main" id="{36B250E0-565B-2AFB-CA64-5F89878917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9823966">
            <a:off x="9956165" y="40596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8372070">
              <a:off x="3005059" y="-5099637"/>
              <a:ext cx="5597477" cy="6016336"/>
            </p:xfrm>
            <a:graphic>
              <a:graphicData uri="http://schemas.microsoft.com/office/drawing/2017/model3d">
                <am3d:model3d r:embed="rId15">
                  <am3d:spPr>
                    <a:xfrm rot="18372070">
                      <a:off x="0" y="0"/>
                      <a:ext cx="5597477" cy="6016336"/>
                    </a:xfrm>
                    <a:prstGeom prst="rect">
                      <a:avLst/>
                    </a:prstGeom>
                  </am3d:spPr>
                  <am3d:camera>
                    <am3d:pos x="0" y="0" z="542283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52382" d="1000000"/>
                    <am3d:preTrans dx="-922501" dy="-8519446" dz="36057"/>
                    <am3d:scale>
                      <am3d:sx n="1000000" d="1000000"/>
                      <am3d:sy n="1000000" d="1000000"/>
                      <am3d:sz n="1000000" d="1000000"/>
                    </am3d:scale>
                    <am3d:rot ax="-6249782" ay="-903279" az="8050483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77679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thletic Shoe">
                <a:extLst>
                  <a:ext uri="{FF2B5EF4-FFF2-40B4-BE49-F238E27FC236}">
                    <a16:creationId xmlns:a16="http://schemas.microsoft.com/office/drawing/2014/main" id="{117E5CE6-6A8C-0F0D-7F67-C542E2DD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18372070">
                <a:off x="3005059" y="-5099637"/>
                <a:ext cx="5597477" cy="6016336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EC4624D8-DCA5-EA8F-487E-8882C6D7FD00}"/>
              </a:ext>
            </a:extLst>
          </p:cNvPr>
          <p:cNvGrpSpPr/>
          <p:nvPr/>
        </p:nvGrpSpPr>
        <p:grpSpPr>
          <a:xfrm>
            <a:off x="658813" y="6221828"/>
            <a:ext cx="10837862" cy="157063"/>
            <a:chOff x="658813" y="481410"/>
            <a:chExt cx="10837862" cy="157063"/>
          </a:xfrm>
        </p:grpSpPr>
        <p:sp>
          <p:nvSpPr>
            <p:cNvPr id="28" name="Graphic 5">
              <a:extLst>
                <a:ext uri="{FF2B5EF4-FFF2-40B4-BE49-F238E27FC236}">
                  <a16:creationId xmlns:a16="http://schemas.microsoft.com/office/drawing/2014/main" id="{813C3F5D-AC96-D47D-C47D-5EF44C10C69C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Graphic 5">
              <a:extLst>
                <a:ext uri="{FF2B5EF4-FFF2-40B4-BE49-F238E27FC236}">
                  <a16:creationId xmlns:a16="http://schemas.microsoft.com/office/drawing/2014/main" id="{D1C79542-CFB0-A8F4-6CE4-725E0DF7F558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Graphic 5">
              <a:extLst>
                <a:ext uri="{FF2B5EF4-FFF2-40B4-BE49-F238E27FC236}">
                  <a16:creationId xmlns:a16="http://schemas.microsoft.com/office/drawing/2014/main" id="{9EC3248B-F144-DFDA-B687-D43B84883270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Graphic 5">
              <a:extLst>
                <a:ext uri="{FF2B5EF4-FFF2-40B4-BE49-F238E27FC236}">
                  <a16:creationId xmlns:a16="http://schemas.microsoft.com/office/drawing/2014/main" id="{852EE891-53BC-3F9B-3E37-002C5A8699DB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Graphic 5">
              <a:extLst>
                <a:ext uri="{FF2B5EF4-FFF2-40B4-BE49-F238E27FC236}">
                  <a16:creationId xmlns:a16="http://schemas.microsoft.com/office/drawing/2014/main" id="{FDEF9F5F-2BBC-64FA-9DE7-EFBFE63B2E9D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Graphic 5">
              <a:extLst>
                <a:ext uri="{FF2B5EF4-FFF2-40B4-BE49-F238E27FC236}">
                  <a16:creationId xmlns:a16="http://schemas.microsoft.com/office/drawing/2014/main" id="{D81553B7-DCD0-9DA6-B060-CFCC39D9E86B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Graphic 5">
              <a:extLst>
                <a:ext uri="{FF2B5EF4-FFF2-40B4-BE49-F238E27FC236}">
                  <a16:creationId xmlns:a16="http://schemas.microsoft.com/office/drawing/2014/main" id="{155470DD-EF59-0F17-325B-4035DC3D444F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Graphic 5">
              <a:extLst>
                <a:ext uri="{FF2B5EF4-FFF2-40B4-BE49-F238E27FC236}">
                  <a16:creationId xmlns:a16="http://schemas.microsoft.com/office/drawing/2014/main" id="{AC62BD16-4069-C396-10C8-64DDE623C1B9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Graphic 5">
              <a:extLst>
                <a:ext uri="{FF2B5EF4-FFF2-40B4-BE49-F238E27FC236}">
                  <a16:creationId xmlns:a16="http://schemas.microsoft.com/office/drawing/2014/main" id="{E9A64AD5-1AA1-967E-ED33-59AEA50BD211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Graphic 5">
              <a:extLst>
                <a:ext uri="{FF2B5EF4-FFF2-40B4-BE49-F238E27FC236}">
                  <a16:creationId xmlns:a16="http://schemas.microsoft.com/office/drawing/2014/main" id="{134FB949-9534-4CA1-B34B-9A5FA73B1B4C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Graphic 5">
              <a:extLst>
                <a:ext uri="{FF2B5EF4-FFF2-40B4-BE49-F238E27FC236}">
                  <a16:creationId xmlns:a16="http://schemas.microsoft.com/office/drawing/2014/main" id="{B23D4A97-8C84-D823-D123-D0AA0F18A394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Graphic 5">
              <a:extLst>
                <a:ext uri="{FF2B5EF4-FFF2-40B4-BE49-F238E27FC236}">
                  <a16:creationId xmlns:a16="http://schemas.microsoft.com/office/drawing/2014/main" id="{F0523CAD-E377-F8B2-D5D3-63EAA8689CDC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Graphic 5">
              <a:extLst>
                <a:ext uri="{FF2B5EF4-FFF2-40B4-BE49-F238E27FC236}">
                  <a16:creationId xmlns:a16="http://schemas.microsoft.com/office/drawing/2014/main" id="{B16CFB77-36E3-5C6C-774F-523E2EA7CF80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Graphic 5">
              <a:extLst>
                <a:ext uri="{FF2B5EF4-FFF2-40B4-BE49-F238E27FC236}">
                  <a16:creationId xmlns:a16="http://schemas.microsoft.com/office/drawing/2014/main" id="{E075000F-9EF6-BD39-365B-520A59613C65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Graphic 5">
              <a:extLst>
                <a:ext uri="{FF2B5EF4-FFF2-40B4-BE49-F238E27FC236}">
                  <a16:creationId xmlns:a16="http://schemas.microsoft.com/office/drawing/2014/main" id="{AB108E33-B6C8-A8B8-9308-51156C4F3A2E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Graphic 5">
              <a:extLst>
                <a:ext uri="{FF2B5EF4-FFF2-40B4-BE49-F238E27FC236}">
                  <a16:creationId xmlns:a16="http://schemas.microsoft.com/office/drawing/2014/main" id="{CAC0CD83-89EB-8690-0DD1-A2F58FB9CD02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Graphic 5">
              <a:extLst>
                <a:ext uri="{FF2B5EF4-FFF2-40B4-BE49-F238E27FC236}">
                  <a16:creationId xmlns:a16="http://schemas.microsoft.com/office/drawing/2014/main" id="{94594BE2-B11A-AE41-249A-D835FA95C9B5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Graphic 5">
              <a:extLst>
                <a:ext uri="{FF2B5EF4-FFF2-40B4-BE49-F238E27FC236}">
                  <a16:creationId xmlns:a16="http://schemas.microsoft.com/office/drawing/2014/main" id="{514D3720-00C3-9AF6-C55B-838E8F74D717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47087E-8537-4718-13B4-AA33C1D35381}"/>
              </a:ext>
            </a:extLst>
          </p:cNvPr>
          <p:cNvGrpSpPr/>
          <p:nvPr/>
        </p:nvGrpSpPr>
        <p:grpSpPr>
          <a:xfrm>
            <a:off x="610665" y="482600"/>
            <a:ext cx="10837862" cy="157063"/>
            <a:chOff x="658813" y="481410"/>
            <a:chExt cx="10837862" cy="157063"/>
          </a:xfrm>
        </p:grpSpPr>
        <p:sp>
          <p:nvSpPr>
            <p:cNvPr id="11" name="Graphic 5">
              <a:extLst>
                <a:ext uri="{FF2B5EF4-FFF2-40B4-BE49-F238E27FC236}">
                  <a16:creationId xmlns:a16="http://schemas.microsoft.com/office/drawing/2014/main" id="{F81DB52F-9C68-4CF5-9F12-0641F07BE67F}"/>
                </a:ext>
              </a:extLst>
            </p:cNvPr>
            <p:cNvSpPr/>
            <p:nvPr/>
          </p:nvSpPr>
          <p:spPr>
            <a:xfrm>
              <a:off x="127030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Graphic 5">
              <a:extLst>
                <a:ext uri="{FF2B5EF4-FFF2-40B4-BE49-F238E27FC236}">
                  <a16:creationId xmlns:a16="http://schemas.microsoft.com/office/drawing/2014/main" id="{A38F0E29-46B2-A9A8-9768-B898A2209245}"/>
                </a:ext>
              </a:extLst>
            </p:cNvPr>
            <p:cNvSpPr/>
            <p:nvPr/>
          </p:nvSpPr>
          <p:spPr>
            <a:xfrm>
              <a:off x="249327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Graphic 5">
              <a:extLst>
                <a:ext uri="{FF2B5EF4-FFF2-40B4-BE49-F238E27FC236}">
                  <a16:creationId xmlns:a16="http://schemas.microsoft.com/office/drawing/2014/main" id="{9F40EF94-C7AA-CB79-43E2-76CAB3699D87}"/>
                </a:ext>
              </a:extLst>
            </p:cNvPr>
            <p:cNvSpPr/>
            <p:nvPr/>
          </p:nvSpPr>
          <p:spPr>
            <a:xfrm>
              <a:off x="371625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Graphic 5">
              <a:extLst>
                <a:ext uri="{FF2B5EF4-FFF2-40B4-BE49-F238E27FC236}">
                  <a16:creationId xmlns:a16="http://schemas.microsoft.com/office/drawing/2014/main" id="{CAA6C1AB-89A5-8BCC-7521-A70A3620FA80}"/>
                </a:ext>
              </a:extLst>
            </p:cNvPr>
            <p:cNvSpPr/>
            <p:nvPr/>
          </p:nvSpPr>
          <p:spPr>
            <a:xfrm>
              <a:off x="432774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Graphic 5">
              <a:extLst>
                <a:ext uri="{FF2B5EF4-FFF2-40B4-BE49-F238E27FC236}">
                  <a16:creationId xmlns:a16="http://schemas.microsoft.com/office/drawing/2014/main" id="{718AF30D-4832-BC38-5C44-263AA426FD11}"/>
                </a:ext>
              </a:extLst>
            </p:cNvPr>
            <p:cNvSpPr/>
            <p:nvPr/>
          </p:nvSpPr>
          <p:spPr>
            <a:xfrm>
              <a:off x="493922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Graphic 5">
              <a:extLst>
                <a:ext uri="{FF2B5EF4-FFF2-40B4-BE49-F238E27FC236}">
                  <a16:creationId xmlns:a16="http://schemas.microsoft.com/office/drawing/2014/main" id="{05A4F31D-D0B7-EE8F-D227-F00320F114B8}"/>
                </a:ext>
              </a:extLst>
            </p:cNvPr>
            <p:cNvSpPr/>
            <p:nvPr/>
          </p:nvSpPr>
          <p:spPr>
            <a:xfrm>
              <a:off x="555071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Graphic 5">
              <a:extLst>
                <a:ext uri="{FF2B5EF4-FFF2-40B4-BE49-F238E27FC236}">
                  <a16:creationId xmlns:a16="http://schemas.microsoft.com/office/drawing/2014/main" id="{9FFBF0F4-5896-09BE-F152-E23A02C9257C}"/>
                </a:ext>
              </a:extLst>
            </p:cNvPr>
            <p:cNvSpPr/>
            <p:nvPr/>
          </p:nvSpPr>
          <p:spPr>
            <a:xfrm>
              <a:off x="616220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Graphic 5">
              <a:extLst>
                <a:ext uri="{FF2B5EF4-FFF2-40B4-BE49-F238E27FC236}">
                  <a16:creationId xmlns:a16="http://schemas.microsoft.com/office/drawing/2014/main" id="{D0F47FE7-08F8-7959-65CB-A12702E4D933}"/>
                </a:ext>
              </a:extLst>
            </p:cNvPr>
            <p:cNvSpPr/>
            <p:nvPr/>
          </p:nvSpPr>
          <p:spPr>
            <a:xfrm>
              <a:off x="677369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Graphic 5">
              <a:extLst>
                <a:ext uri="{FF2B5EF4-FFF2-40B4-BE49-F238E27FC236}">
                  <a16:creationId xmlns:a16="http://schemas.microsoft.com/office/drawing/2014/main" id="{56D6FCF7-566B-0D65-B237-D9EECBE3B725}"/>
                </a:ext>
              </a:extLst>
            </p:cNvPr>
            <p:cNvSpPr/>
            <p:nvPr/>
          </p:nvSpPr>
          <p:spPr>
            <a:xfrm>
              <a:off x="738518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Graphic 5">
              <a:extLst>
                <a:ext uri="{FF2B5EF4-FFF2-40B4-BE49-F238E27FC236}">
                  <a16:creationId xmlns:a16="http://schemas.microsoft.com/office/drawing/2014/main" id="{11098B07-CBAA-A939-7690-E74B82B99A73}"/>
                </a:ext>
              </a:extLst>
            </p:cNvPr>
            <p:cNvSpPr/>
            <p:nvPr/>
          </p:nvSpPr>
          <p:spPr>
            <a:xfrm>
              <a:off x="799666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Graphic 5">
              <a:extLst>
                <a:ext uri="{FF2B5EF4-FFF2-40B4-BE49-F238E27FC236}">
                  <a16:creationId xmlns:a16="http://schemas.microsoft.com/office/drawing/2014/main" id="{BAF052B8-3D6D-3B53-5553-97A264B9B916}"/>
                </a:ext>
              </a:extLst>
            </p:cNvPr>
            <p:cNvSpPr/>
            <p:nvPr/>
          </p:nvSpPr>
          <p:spPr>
            <a:xfrm>
              <a:off x="8608157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5">
              <a:extLst>
                <a:ext uri="{FF2B5EF4-FFF2-40B4-BE49-F238E27FC236}">
                  <a16:creationId xmlns:a16="http://schemas.microsoft.com/office/drawing/2014/main" id="{46959122-5C50-2D70-E66A-495912BA701B}"/>
                </a:ext>
              </a:extLst>
            </p:cNvPr>
            <p:cNvSpPr/>
            <p:nvPr/>
          </p:nvSpPr>
          <p:spPr>
            <a:xfrm>
              <a:off x="921964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Graphic 5">
              <a:extLst>
                <a:ext uri="{FF2B5EF4-FFF2-40B4-BE49-F238E27FC236}">
                  <a16:creationId xmlns:a16="http://schemas.microsoft.com/office/drawing/2014/main" id="{398A833D-498D-2915-AE22-13BC8BD0E747}"/>
                </a:ext>
              </a:extLst>
            </p:cNvPr>
            <p:cNvSpPr/>
            <p:nvPr/>
          </p:nvSpPr>
          <p:spPr>
            <a:xfrm>
              <a:off x="983113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CA1167B1-52A8-760E-8AE9-19147F956D49}"/>
                </a:ext>
              </a:extLst>
            </p:cNvPr>
            <p:cNvSpPr/>
            <p:nvPr/>
          </p:nvSpPr>
          <p:spPr>
            <a:xfrm>
              <a:off x="11054116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Graphic 5">
              <a:extLst>
                <a:ext uri="{FF2B5EF4-FFF2-40B4-BE49-F238E27FC236}">
                  <a16:creationId xmlns:a16="http://schemas.microsoft.com/office/drawing/2014/main" id="{F8714FF3-B0D5-84E6-7A89-B41E81330535}"/>
                </a:ext>
              </a:extLst>
            </p:cNvPr>
            <p:cNvSpPr/>
            <p:nvPr/>
          </p:nvSpPr>
          <p:spPr>
            <a:xfrm>
              <a:off x="10442621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Graphic 5">
              <a:extLst>
                <a:ext uri="{FF2B5EF4-FFF2-40B4-BE49-F238E27FC236}">
                  <a16:creationId xmlns:a16="http://schemas.microsoft.com/office/drawing/2014/main" id="{7AF7776E-6FF3-95BA-BC1E-FC656A3AD0D5}"/>
                </a:ext>
              </a:extLst>
            </p:cNvPr>
            <p:cNvSpPr/>
            <p:nvPr/>
          </p:nvSpPr>
          <p:spPr>
            <a:xfrm>
              <a:off x="658813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Graphic 5">
              <a:extLst>
                <a:ext uri="{FF2B5EF4-FFF2-40B4-BE49-F238E27FC236}">
                  <a16:creationId xmlns:a16="http://schemas.microsoft.com/office/drawing/2014/main" id="{D4BB4861-7937-7D94-9033-FCB3E9B42990}"/>
                </a:ext>
              </a:extLst>
            </p:cNvPr>
            <p:cNvSpPr/>
            <p:nvPr/>
          </p:nvSpPr>
          <p:spPr>
            <a:xfrm>
              <a:off x="1881789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Graphic 5">
              <a:extLst>
                <a:ext uri="{FF2B5EF4-FFF2-40B4-BE49-F238E27FC236}">
                  <a16:creationId xmlns:a16="http://schemas.microsoft.com/office/drawing/2014/main" id="{BCDF74B2-6541-9E29-2D2D-8570B9C59D26}"/>
                </a:ext>
              </a:extLst>
            </p:cNvPr>
            <p:cNvSpPr/>
            <p:nvPr/>
          </p:nvSpPr>
          <p:spPr>
            <a:xfrm>
              <a:off x="3104765" y="481410"/>
              <a:ext cx="442559" cy="157063"/>
            </a:xfrm>
            <a:custGeom>
              <a:avLst/>
              <a:gdLst>
                <a:gd name="connsiteX0" fmla="*/ 0 w 11374183"/>
                <a:gd name="connsiteY0" fmla="*/ 2722150 h 4036695"/>
                <a:gd name="connsiteX1" fmla="*/ 34290 w 11374183"/>
                <a:gd name="connsiteY1" fmla="*/ 2502027 h 4036695"/>
                <a:gd name="connsiteX2" fmla="*/ 432245 w 11374183"/>
                <a:gd name="connsiteY2" fmla="*/ 1499616 h 4036695"/>
                <a:gd name="connsiteX3" fmla="*/ 1272731 w 11374183"/>
                <a:gd name="connsiteY3" fmla="*/ 389382 h 4036695"/>
                <a:gd name="connsiteX4" fmla="*/ 1594390 w 11374183"/>
                <a:gd name="connsiteY4" fmla="*/ 31909 h 4036695"/>
                <a:gd name="connsiteX5" fmla="*/ 1619441 w 11374183"/>
                <a:gd name="connsiteY5" fmla="*/ 0 h 4036695"/>
                <a:gd name="connsiteX6" fmla="*/ 1629347 w 11374183"/>
                <a:gd name="connsiteY6" fmla="*/ 7715 h 4036695"/>
                <a:gd name="connsiteX7" fmla="*/ 1585817 w 11374183"/>
                <a:gd name="connsiteY7" fmla="*/ 84201 h 4036695"/>
                <a:gd name="connsiteX8" fmla="*/ 1243393 w 11374183"/>
                <a:gd name="connsiteY8" fmla="*/ 986885 h 4036695"/>
                <a:gd name="connsiteX9" fmla="*/ 1281303 w 11374183"/>
                <a:gd name="connsiteY9" fmla="*/ 1690973 h 4036695"/>
                <a:gd name="connsiteX10" fmla="*/ 2033778 w 11374183"/>
                <a:gd name="connsiteY10" fmla="*/ 2312099 h 4036695"/>
                <a:gd name="connsiteX11" fmla="*/ 2922175 w 11374183"/>
                <a:gd name="connsiteY11" fmla="*/ 2286191 h 4036695"/>
                <a:gd name="connsiteX12" fmla="*/ 4036505 w 11374183"/>
                <a:gd name="connsiteY12" fmla="*/ 2001965 h 4036695"/>
                <a:gd name="connsiteX13" fmla="*/ 7550944 w 11374183"/>
                <a:gd name="connsiteY13" fmla="*/ 1069086 h 4036695"/>
                <a:gd name="connsiteX14" fmla="*/ 10844785 w 11374183"/>
                <a:gd name="connsiteY14" fmla="*/ 194310 h 4036695"/>
                <a:gd name="connsiteX15" fmla="*/ 11350085 w 11374183"/>
                <a:gd name="connsiteY15" fmla="*/ 60198 h 4036695"/>
                <a:gd name="connsiteX16" fmla="*/ 11374184 w 11374183"/>
                <a:gd name="connsiteY16" fmla="*/ 62484 h 4036695"/>
                <a:gd name="connsiteX17" fmla="*/ 10990802 w 11374183"/>
                <a:gd name="connsiteY17" fmla="*/ 226600 h 4036695"/>
                <a:gd name="connsiteX18" fmla="*/ 3670364 w 11374183"/>
                <a:gd name="connsiteY18" fmla="*/ 3357563 h 4036695"/>
                <a:gd name="connsiteX19" fmla="*/ 2483930 w 11374183"/>
                <a:gd name="connsiteY19" fmla="*/ 3832860 h 4036695"/>
                <a:gd name="connsiteX20" fmla="*/ 1584484 w 11374183"/>
                <a:gd name="connsiteY20" fmla="*/ 4028789 h 4036695"/>
                <a:gd name="connsiteX21" fmla="*/ 1552480 w 11374183"/>
                <a:gd name="connsiteY21" fmla="*/ 4036695 h 4036695"/>
                <a:gd name="connsiteX22" fmla="*/ 1152430 w 11374183"/>
                <a:gd name="connsiteY22" fmla="*/ 4036695 h 4036695"/>
                <a:gd name="connsiteX23" fmla="*/ 1115949 w 11374183"/>
                <a:gd name="connsiteY23" fmla="*/ 4027837 h 4036695"/>
                <a:gd name="connsiteX24" fmla="*/ 823627 w 11374183"/>
                <a:gd name="connsiteY24" fmla="*/ 3966591 h 4036695"/>
                <a:gd name="connsiteX25" fmla="*/ 45244 w 11374183"/>
                <a:gd name="connsiteY25" fmla="*/ 3187637 h 4036695"/>
                <a:gd name="connsiteX26" fmla="*/ 0 w 11374183"/>
                <a:gd name="connsiteY26" fmla="*/ 2960370 h 4036695"/>
                <a:gd name="connsiteX27" fmla="*/ 0 w 11374183"/>
                <a:gd name="connsiteY27" fmla="*/ 2722245 h 403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374183" h="4036695">
                  <a:moveTo>
                    <a:pt x="0" y="2722150"/>
                  </a:moveTo>
                  <a:cubicBezTo>
                    <a:pt x="11335" y="2648807"/>
                    <a:pt x="20479" y="2574988"/>
                    <a:pt x="34290" y="2502027"/>
                  </a:cubicBezTo>
                  <a:cubicBezTo>
                    <a:pt x="102584" y="2142458"/>
                    <a:pt x="247650" y="1812798"/>
                    <a:pt x="432245" y="1499616"/>
                  </a:cubicBezTo>
                  <a:cubicBezTo>
                    <a:pt x="669417" y="1097185"/>
                    <a:pt x="965168" y="738664"/>
                    <a:pt x="1272731" y="389382"/>
                  </a:cubicBezTo>
                  <a:cubicBezTo>
                    <a:pt x="1378649" y="269081"/>
                    <a:pt x="1487234" y="151162"/>
                    <a:pt x="1594390" y="31909"/>
                  </a:cubicBezTo>
                  <a:cubicBezTo>
                    <a:pt x="1603439" y="21908"/>
                    <a:pt x="1611154" y="10668"/>
                    <a:pt x="1619441" y="0"/>
                  </a:cubicBezTo>
                  <a:cubicBezTo>
                    <a:pt x="1622774" y="2572"/>
                    <a:pt x="1626013" y="5143"/>
                    <a:pt x="1629347" y="7715"/>
                  </a:cubicBezTo>
                  <a:cubicBezTo>
                    <a:pt x="1614773" y="33242"/>
                    <a:pt x="1600010" y="58579"/>
                    <a:pt x="1585817" y="84201"/>
                  </a:cubicBezTo>
                  <a:cubicBezTo>
                    <a:pt x="1427798" y="368427"/>
                    <a:pt x="1302163" y="665226"/>
                    <a:pt x="1243393" y="986885"/>
                  </a:cubicBezTo>
                  <a:cubicBezTo>
                    <a:pt x="1199960" y="1224248"/>
                    <a:pt x="1193483" y="1461992"/>
                    <a:pt x="1281303" y="1690973"/>
                  </a:cubicBezTo>
                  <a:cubicBezTo>
                    <a:pt x="1414367" y="2037778"/>
                    <a:pt x="1671447" y="2241233"/>
                    <a:pt x="2033778" y="2312099"/>
                  </a:cubicBezTo>
                  <a:cubicBezTo>
                    <a:pt x="2331434" y="2370392"/>
                    <a:pt x="2629757" y="2353151"/>
                    <a:pt x="2922175" y="2286191"/>
                  </a:cubicBezTo>
                  <a:cubicBezTo>
                    <a:pt x="3295745" y="2200656"/>
                    <a:pt x="3665887" y="2100072"/>
                    <a:pt x="4036505" y="2001965"/>
                  </a:cubicBezTo>
                  <a:cubicBezTo>
                    <a:pt x="5208270" y="1692021"/>
                    <a:pt x="6379464" y="1380173"/>
                    <a:pt x="7550944" y="1069086"/>
                  </a:cubicBezTo>
                  <a:cubicBezTo>
                    <a:pt x="8648891" y="777526"/>
                    <a:pt x="9746837" y="485870"/>
                    <a:pt x="10844785" y="194310"/>
                  </a:cubicBezTo>
                  <a:cubicBezTo>
                    <a:pt x="11013186" y="149543"/>
                    <a:pt x="11181588" y="104775"/>
                    <a:pt x="11350085" y="60198"/>
                  </a:cubicBezTo>
                  <a:cubicBezTo>
                    <a:pt x="11357324" y="58293"/>
                    <a:pt x="11364754" y="57341"/>
                    <a:pt x="11374184" y="62484"/>
                  </a:cubicBezTo>
                  <a:cubicBezTo>
                    <a:pt x="11246358" y="117158"/>
                    <a:pt x="11118628" y="171926"/>
                    <a:pt x="10990802" y="226600"/>
                  </a:cubicBezTo>
                  <a:cubicBezTo>
                    <a:pt x="8550688" y="1270445"/>
                    <a:pt x="6110859" y="2314670"/>
                    <a:pt x="3670364" y="3357563"/>
                  </a:cubicBezTo>
                  <a:cubicBezTo>
                    <a:pt x="3278600" y="3525012"/>
                    <a:pt x="2890742" y="3702844"/>
                    <a:pt x="2483930" y="3832860"/>
                  </a:cubicBezTo>
                  <a:cubicBezTo>
                    <a:pt x="2190369" y="3926681"/>
                    <a:pt x="1892427" y="4000786"/>
                    <a:pt x="1584484" y="4028789"/>
                  </a:cubicBezTo>
                  <a:cubicBezTo>
                    <a:pt x="1573625" y="4029742"/>
                    <a:pt x="1563148" y="4034028"/>
                    <a:pt x="1552480" y="4036695"/>
                  </a:cubicBezTo>
                  <a:lnTo>
                    <a:pt x="1152430" y="4036695"/>
                  </a:lnTo>
                  <a:cubicBezTo>
                    <a:pt x="1140238" y="4033742"/>
                    <a:pt x="1128236" y="4030409"/>
                    <a:pt x="1115949" y="4027837"/>
                  </a:cubicBezTo>
                  <a:cubicBezTo>
                    <a:pt x="1018318" y="4007834"/>
                    <a:pt x="917924" y="3996690"/>
                    <a:pt x="823627" y="3966591"/>
                  </a:cubicBezTo>
                  <a:cubicBezTo>
                    <a:pt x="431483" y="3841242"/>
                    <a:pt x="164402" y="3586353"/>
                    <a:pt x="45244" y="3187637"/>
                  </a:cubicBezTo>
                  <a:cubicBezTo>
                    <a:pt x="23241" y="3113913"/>
                    <a:pt x="14764" y="3036189"/>
                    <a:pt x="0" y="2960370"/>
                  </a:cubicBezTo>
                  <a:cubicBezTo>
                    <a:pt x="0" y="2881027"/>
                    <a:pt x="0" y="2801588"/>
                    <a:pt x="0" y="2722245"/>
                  </a:cubicBezTo>
                  <a:close/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91647D-9A7E-A7E3-5FEF-26E905069142}"/>
              </a:ext>
            </a:extLst>
          </p:cNvPr>
          <p:cNvSpPr txBox="1"/>
          <p:nvPr/>
        </p:nvSpPr>
        <p:spPr>
          <a:xfrm>
            <a:off x="503804" y="901923"/>
            <a:ext cx="608910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What is the Proportion of Bestsellers to Non-Bestsellers?</a:t>
            </a:r>
            <a:endParaRPr lang="en-IN" sz="2000" dirty="0">
              <a:solidFill>
                <a:schemeClr val="bg1"/>
              </a:solidFill>
              <a:latin typeface="Fraunces 9pt" pitchFamily="2" charset="0"/>
            </a:endParaRPr>
          </a:p>
        </p:txBody>
      </p:sp>
      <p:pic>
        <p:nvPicPr>
          <p:cNvPr id="7" name="Graphic 6" descr="Sock outline">
            <a:extLst>
              <a:ext uri="{FF2B5EF4-FFF2-40B4-BE49-F238E27FC236}">
                <a16:creationId xmlns:a16="http://schemas.microsoft.com/office/drawing/2014/main" id="{7D18B658-3E61-2A99-0B81-12566B0800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96921">
            <a:off x="6863774" y="790586"/>
            <a:ext cx="531395" cy="531395"/>
          </a:xfrm>
          <a:prstGeom prst="rect">
            <a:avLst/>
          </a:prstGeom>
        </p:spPr>
      </p:pic>
      <p:pic>
        <p:nvPicPr>
          <p:cNvPr id="58" name="Graphic 57" descr="Skirt outline">
            <a:extLst>
              <a:ext uri="{FF2B5EF4-FFF2-40B4-BE49-F238E27FC236}">
                <a16:creationId xmlns:a16="http://schemas.microsoft.com/office/drawing/2014/main" id="{1B0B98F5-F614-F320-FD69-19B958AF2D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512254">
            <a:off x="4449960" y="5138156"/>
            <a:ext cx="914400" cy="914400"/>
          </a:xfrm>
          <a:prstGeom prst="rect">
            <a:avLst/>
          </a:prstGeom>
        </p:spPr>
      </p:pic>
      <p:pic>
        <p:nvPicPr>
          <p:cNvPr id="60" name="Graphic 59" descr="Stained Clothing outline">
            <a:extLst>
              <a:ext uri="{FF2B5EF4-FFF2-40B4-BE49-F238E27FC236}">
                <a16:creationId xmlns:a16="http://schemas.microsoft.com/office/drawing/2014/main" id="{23F0C74C-7B16-9AB2-A408-FCDE50CD57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9327995">
            <a:off x="6131851" y="4258865"/>
            <a:ext cx="914400" cy="914400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B07D848-52A1-2F47-AF2A-1FCD7FCD8D4B}"/>
              </a:ext>
            </a:extLst>
          </p:cNvPr>
          <p:cNvGraphicFramePr>
            <a:graphicFrameLocks noGrp="1"/>
          </p:cNvGraphicFramePr>
          <p:nvPr/>
        </p:nvGraphicFramePr>
        <p:xfrm>
          <a:off x="7688476" y="7088216"/>
          <a:ext cx="4189017" cy="4253237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36488">
                <a:tc>
                  <a:txBody>
                    <a:bodyPr/>
                    <a:lstStyle/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B24D54AB-E116-0046-2D39-B59648399C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1804" y="1521784"/>
            <a:ext cx="4255428" cy="40993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95E107-A6CD-4DFE-6753-F89307352AD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432916" y="1509403"/>
            <a:ext cx="6793554" cy="411170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C84541-6581-8BAC-28A2-BD3EA605F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663887"/>
              </p:ext>
            </p:extLst>
          </p:nvPr>
        </p:nvGraphicFramePr>
        <p:xfrm>
          <a:off x="19611901" y="1491547"/>
          <a:ext cx="4189017" cy="4253237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4189017">
                  <a:extLst>
                    <a:ext uri="{9D8B030D-6E8A-4147-A177-3AD203B41FA5}">
                      <a16:colId xmlns:a16="http://schemas.microsoft.com/office/drawing/2014/main" val="4260502712"/>
                    </a:ext>
                  </a:extLst>
                </a:gridCol>
              </a:tblGrid>
              <a:tr h="2136488">
                <a:tc>
                  <a:txBody>
                    <a:bodyPr/>
                    <a:lstStyle/>
                    <a:p>
                      <a:endParaRPr lang="en-IN" sz="2000" i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75508"/>
                  </a:ext>
                </a:extLst>
              </a:tr>
              <a:tr h="211674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0651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62CCA7-1823-B3E0-DE0C-AA1DBE95B17B}"/>
              </a:ext>
            </a:extLst>
          </p:cNvPr>
          <p:cNvSpPr/>
          <p:nvPr/>
        </p:nvSpPr>
        <p:spPr>
          <a:xfrm>
            <a:off x="-4601906" y="1641697"/>
            <a:ext cx="3694972" cy="1724515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42344-6E55-ECF6-1192-601E3A8E7105}"/>
              </a:ext>
            </a:extLst>
          </p:cNvPr>
          <p:cNvSpPr txBox="1"/>
          <p:nvPr/>
        </p:nvSpPr>
        <p:spPr>
          <a:xfrm>
            <a:off x="-4484429" y="1722773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Nike boasts 111,722 products, with Nike Sportswear at 72,564 and NikeLab with the fewest at 4,320 offerings.</a:t>
            </a:r>
            <a:endParaRPr lang="en-IN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5D9235-6E04-7664-1858-D2CF61AE16D4}"/>
              </a:ext>
            </a:extLst>
          </p:cNvPr>
          <p:cNvSpPr/>
          <p:nvPr/>
        </p:nvSpPr>
        <p:spPr>
          <a:xfrm>
            <a:off x="-4603431" y="3505186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C536DE-1870-7428-7034-1DFD9101AB09}"/>
              </a:ext>
            </a:extLst>
          </p:cNvPr>
          <p:cNvSpPr txBox="1"/>
          <p:nvPr/>
        </p:nvSpPr>
        <p:spPr>
          <a:xfrm>
            <a:off x="-4485954" y="3586262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Elevate NikeLab and Jordan visibility via targeted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Foster appeal through exclusive collaborations.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Drive engagement with limited-edition releases.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EA9E0B8-D577-52CD-94C2-0C5EC352F690}"/>
              </a:ext>
            </a:extLst>
          </p:cNvPr>
          <p:cNvSpPr/>
          <p:nvPr/>
        </p:nvSpPr>
        <p:spPr>
          <a:xfrm>
            <a:off x="6626283" y="1514733"/>
            <a:ext cx="3694972" cy="1660308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C63867-A184-F20A-7795-CF3DF0CA65A6}"/>
              </a:ext>
            </a:extLst>
          </p:cNvPr>
          <p:cNvSpPr txBox="1"/>
          <p:nvPr/>
        </p:nvSpPr>
        <p:spPr>
          <a:xfrm>
            <a:off x="6743760" y="1595809"/>
            <a:ext cx="3340451" cy="14773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INSIGHT: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Most of the Nike products, around 97.8%, are categorized as non-bestsellers, with only a small 2.2% classified as bestsellers.</a:t>
            </a:r>
            <a:endParaRPr lang="en-IN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2E35386-3DCA-7AAC-F19D-027F397A5A6A}"/>
              </a:ext>
            </a:extLst>
          </p:cNvPr>
          <p:cNvSpPr/>
          <p:nvPr/>
        </p:nvSpPr>
        <p:spPr>
          <a:xfrm>
            <a:off x="6626283" y="3440966"/>
            <a:ext cx="3694972" cy="2175364"/>
          </a:xfrm>
          <a:prstGeom prst="roundRect">
            <a:avLst/>
          </a:prstGeom>
          <a:solidFill>
            <a:srgbClr val="6DDADD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A8E1B0A-C287-41BD-A67D-942F9E177836}"/>
              </a:ext>
            </a:extLst>
          </p:cNvPr>
          <p:cNvSpPr txBox="1"/>
          <p:nvPr/>
        </p:nvSpPr>
        <p:spPr>
          <a:xfrm>
            <a:off x="6743760" y="3522042"/>
            <a:ext cx="3340451" cy="20313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</a:t>
            </a:r>
            <a:r>
              <a:rPr lang="en-US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Spotlight unique features of non-bestsellers in marketing.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Cross-promote non-bestsellers with popular products.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+mn-lt"/>
              </a:rPr>
              <a:t>Refine non-bestsellers based on feedback for better appeal</a:t>
            </a:r>
            <a:endParaRPr lang="en-IN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3FBFF84-ABB2-4A61-E160-0A73468584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-12074414" y="1597650"/>
            <a:ext cx="7108383" cy="4147134"/>
          </a:xfrm>
          <a:prstGeom prst="rect">
            <a:avLst/>
          </a:prstGeom>
        </p:spPr>
      </p:pic>
      <p:pic>
        <p:nvPicPr>
          <p:cNvPr id="68" name="Picture 67" descr="A red circle with text on it&#10;&#10;Description automatically generated">
            <a:extLst>
              <a:ext uri="{FF2B5EF4-FFF2-40B4-BE49-F238E27FC236}">
                <a16:creationId xmlns:a16="http://schemas.microsoft.com/office/drawing/2014/main" id="{762FDBCD-C1B9-424B-6684-799DD909695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3368">
            <a:off x="4299921" y="1757270"/>
            <a:ext cx="1015692" cy="10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6922</TotalTime>
  <Words>1756</Words>
  <Application>Microsoft Office PowerPoint</Application>
  <PresentationFormat>Widescreen</PresentationFormat>
  <Paragraphs>216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Fraunces 9pt</vt:lpstr>
      <vt:lpstr>SegoeUIVariable</vt:lpstr>
      <vt:lpstr>Calibri</vt:lpstr>
      <vt:lpstr>Epilogue Light</vt:lpstr>
      <vt:lpstr>Anton</vt:lpstr>
      <vt:lpstr>Open Sans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Archit Navadiya</cp:lastModifiedBy>
  <cp:revision>293</cp:revision>
  <dcterms:created xsi:type="dcterms:W3CDTF">2021-11-17T09:33:18Z</dcterms:created>
  <dcterms:modified xsi:type="dcterms:W3CDTF">2024-01-10T20:58:11Z</dcterms:modified>
</cp:coreProperties>
</file>